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2"/>
  </p:sldMasterIdLst>
  <p:notesMasterIdLst>
    <p:notesMasterId r:id="rId53"/>
  </p:notesMasterIdLst>
  <p:sldIdLst>
    <p:sldId id="256" r:id="rId3"/>
    <p:sldId id="257" r:id="rId4"/>
    <p:sldId id="264" r:id="rId5"/>
    <p:sldId id="266" r:id="rId6"/>
    <p:sldId id="267" r:id="rId7"/>
    <p:sldId id="269" r:id="rId8"/>
    <p:sldId id="268" r:id="rId9"/>
    <p:sldId id="270" r:id="rId10"/>
    <p:sldId id="271" r:id="rId11"/>
    <p:sldId id="272" r:id="rId12"/>
    <p:sldId id="274" r:id="rId13"/>
    <p:sldId id="275" r:id="rId14"/>
    <p:sldId id="276" r:id="rId15"/>
    <p:sldId id="273" r:id="rId16"/>
    <p:sldId id="277" r:id="rId17"/>
    <p:sldId id="278" r:id="rId18"/>
    <p:sldId id="279" r:id="rId19"/>
    <p:sldId id="280" r:id="rId20"/>
    <p:sldId id="281" r:id="rId21"/>
    <p:sldId id="282" r:id="rId22"/>
    <p:sldId id="283" r:id="rId23"/>
    <p:sldId id="284" r:id="rId24"/>
    <p:sldId id="285" r:id="rId25"/>
    <p:sldId id="286" r:id="rId26"/>
    <p:sldId id="265" r:id="rId27"/>
    <p:sldId id="287" r:id="rId28"/>
    <p:sldId id="291" r:id="rId29"/>
    <p:sldId id="289" r:id="rId30"/>
    <p:sldId id="290" r:id="rId31"/>
    <p:sldId id="292" r:id="rId32"/>
    <p:sldId id="288" r:id="rId33"/>
    <p:sldId id="294" r:id="rId34"/>
    <p:sldId id="260" r:id="rId35"/>
    <p:sldId id="293" r:id="rId36"/>
    <p:sldId id="295" r:id="rId37"/>
    <p:sldId id="296" r:id="rId38"/>
    <p:sldId id="298" r:id="rId39"/>
    <p:sldId id="261" r:id="rId40"/>
    <p:sldId id="299" r:id="rId41"/>
    <p:sldId id="301" r:id="rId42"/>
    <p:sldId id="302" r:id="rId43"/>
    <p:sldId id="297" r:id="rId44"/>
    <p:sldId id="300" r:id="rId45"/>
    <p:sldId id="305" r:id="rId46"/>
    <p:sldId id="307" r:id="rId47"/>
    <p:sldId id="258" r:id="rId48"/>
    <p:sldId id="263" r:id="rId49"/>
    <p:sldId id="308" r:id="rId50"/>
    <p:sldId id="306" r:id="rId51"/>
    <p:sldId id="304"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091EF9-8917-4B4C-A6B7-7A770F04003E}" v="163" dt="2021-07-19T09:03:44.510"/>
    <p1510:client id="{39941C34-2147-4940-BC7A-44DC7869DD7F}" v="41" dt="2021-07-17T21:38:30.852"/>
    <p1510:client id="{4F75A03F-8A5B-44DE-87AD-97D7E626706C}" v="858" dt="2021-07-20T18:26:09.716"/>
    <p1510:client id="{73DFE760-0925-4351-AF8B-907D3545FF72}" v="399" dt="2021-07-20T21:03:59.420"/>
    <p1510:client id="{7953EB5C-4413-40BC-85B9-172219B2051B}" v="282" dt="2021-07-17T21:32:06.998"/>
    <p1510:client id="{CC353532-1B08-4DBC-B39F-0B88375F7A6B}" v="16" dt="2021-07-22T19:36:33.785"/>
    <p1510:client id="{D04B1915-FA8E-41C3-A691-38A302A20491}" v="260" dt="2021-07-17T22:05:40.489"/>
    <p1510:client id="{E6E41090-999C-4DF0-AFF3-B981629141E6}" v="3402" dt="2021-07-18T21:57:23.351"/>
    <p1510:client id="{F3D3ABF2-AF77-4ADD-B625-28C884B559C0}" v="2588" dt="2021-07-19T14:43:31.72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77" d="100"/>
          <a:sy n="77" d="100"/>
        </p:scale>
        <p:origin x="10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ramon jorca" userId="4df42de720a68e87" providerId="Windows Live" clId="Web-{4F75A03F-8A5B-44DE-87AD-97D7E626706C}"/>
    <pc:docChg chg="addSld delSld modSld sldOrd">
      <pc:chgData name="jose ramon jorca" userId="4df42de720a68e87" providerId="Windows Live" clId="Web-{4F75A03F-8A5B-44DE-87AD-97D7E626706C}" dt="2021-07-20T18:29:12.867" v="592"/>
      <pc:docMkLst>
        <pc:docMk/>
      </pc:docMkLst>
      <pc:sldChg chg="modNotes">
        <pc:chgData name="jose ramon jorca" userId="4df42de720a68e87" providerId="Windows Live" clId="Web-{4F75A03F-8A5B-44DE-87AD-97D7E626706C}" dt="2021-07-20T18:02:23.543" v="551"/>
        <pc:sldMkLst>
          <pc:docMk/>
          <pc:sldMk cId="3461833459" sldId="258"/>
        </pc:sldMkLst>
      </pc:sldChg>
      <pc:sldChg chg="modNotes">
        <pc:chgData name="jose ramon jorca" userId="4df42de720a68e87" providerId="Windows Live" clId="Web-{4F75A03F-8A5B-44DE-87AD-97D7E626706C}" dt="2021-07-20T18:02:01.120" v="548"/>
        <pc:sldMkLst>
          <pc:docMk/>
          <pc:sldMk cId="2629802798" sldId="259"/>
        </pc:sldMkLst>
      </pc:sldChg>
      <pc:sldChg chg="addSp delSp modSp ord addAnim modNotes">
        <pc:chgData name="jose ramon jorca" userId="4df42de720a68e87" providerId="Windows Live" clId="Web-{4F75A03F-8A5B-44DE-87AD-97D7E626706C}" dt="2021-07-20T17:20:39.042" v="297" actId="1076"/>
        <pc:sldMkLst>
          <pc:docMk/>
          <pc:sldMk cId="340427781" sldId="261"/>
        </pc:sldMkLst>
        <pc:spChg chg="mod ord">
          <ac:chgData name="jose ramon jorca" userId="4df42de720a68e87" providerId="Windows Live" clId="Web-{4F75A03F-8A5B-44DE-87AD-97D7E626706C}" dt="2021-07-20T17:20:39.042" v="297" actId="1076"/>
          <ac:spMkLst>
            <pc:docMk/>
            <pc:sldMk cId="340427781" sldId="261"/>
            <ac:spMk id="2" creationId="{00000000-0000-0000-0000-000000000000}"/>
          </ac:spMkLst>
        </pc:spChg>
        <pc:spChg chg="del">
          <ac:chgData name="jose ramon jorca" userId="4df42de720a68e87" providerId="Windows Live" clId="Web-{4F75A03F-8A5B-44DE-87AD-97D7E626706C}" dt="2021-07-20T16:44:04.715" v="76"/>
          <ac:spMkLst>
            <pc:docMk/>
            <pc:sldMk cId="340427781" sldId="261"/>
            <ac:spMk id="3" creationId="{1BFE19D0-5A38-422D-87CB-4E8D4C043939}"/>
          </ac:spMkLst>
        </pc:spChg>
        <pc:spChg chg="del">
          <ac:chgData name="jose ramon jorca" userId="4df42de720a68e87" providerId="Windows Live" clId="Web-{4F75A03F-8A5B-44DE-87AD-97D7E626706C}" dt="2021-07-20T16:44:46.874" v="77"/>
          <ac:spMkLst>
            <pc:docMk/>
            <pc:sldMk cId="340427781" sldId="261"/>
            <ac:spMk id="8" creationId="{577D6B2E-37A3-429E-A37C-F30ED6487282}"/>
          </ac:spMkLst>
        </pc:spChg>
        <pc:spChg chg="del">
          <ac:chgData name="jose ramon jorca" userId="4df42de720a68e87" providerId="Windows Live" clId="Web-{4F75A03F-8A5B-44DE-87AD-97D7E626706C}" dt="2021-07-20T16:44:46.874" v="77"/>
          <ac:spMkLst>
            <pc:docMk/>
            <pc:sldMk cId="340427781" sldId="261"/>
            <ac:spMk id="10" creationId="{5CEAD642-85CF-4750-8432-7C80C901F001}"/>
          </ac:spMkLst>
        </pc:spChg>
        <pc:spChg chg="del">
          <ac:chgData name="jose ramon jorca" userId="4df42de720a68e87" providerId="Windows Live" clId="Web-{4F75A03F-8A5B-44DE-87AD-97D7E626706C}" dt="2021-07-20T16:44:46.874" v="77"/>
          <ac:spMkLst>
            <pc:docMk/>
            <pc:sldMk cId="340427781" sldId="261"/>
            <ac:spMk id="12" creationId="{FA33EEAE-15D5-4119-8C1E-89D943F911EF}"/>
          </ac:spMkLst>
        </pc:spChg>
        <pc:spChg chg="del">
          <ac:chgData name="jose ramon jorca" userId="4df42de720a68e87" providerId="Windows Live" clId="Web-{4F75A03F-8A5B-44DE-87AD-97D7E626706C}" dt="2021-07-20T16:44:46.874" v="77"/>
          <ac:spMkLst>
            <pc:docMk/>
            <pc:sldMk cId="340427781" sldId="261"/>
            <ac:spMk id="14" creationId="{730D8B3B-9B80-4025-B934-26DC7D7CD231}"/>
          </ac:spMkLst>
        </pc:spChg>
        <pc:spChg chg="del">
          <ac:chgData name="jose ramon jorca" userId="4df42de720a68e87" providerId="Windows Live" clId="Web-{4F75A03F-8A5B-44DE-87AD-97D7E626706C}" dt="2021-07-20T16:44:46.874" v="77"/>
          <ac:spMkLst>
            <pc:docMk/>
            <pc:sldMk cId="340427781" sldId="261"/>
            <ac:spMk id="16" creationId="{1064D5D5-227B-4F66-9AEA-46F570E793BD}"/>
          </ac:spMkLst>
        </pc:spChg>
        <pc:spChg chg="del">
          <ac:chgData name="jose ramon jorca" userId="4df42de720a68e87" providerId="Windows Live" clId="Web-{4F75A03F-8A5B-44DE-87AD-97D7E626706C}" dt="2021-07-20T16:44:46.874" v="77"/>
          <ac:spMkLst>
            <pc:docMk/>
            <pc:sldMk cId="340427781" sldId="261"/>
            <ac:spMk id="18" creationId="{646B67A4-D328-4747-A82B-65E84FA46368}"/>
          </ac:spMkLst>
        </pc:spChg>
        <pc:spChg chg="del">
          <ac:chgData name="jose ramon jorca" userId="4df42de720a68e87" providerId="Windows Live" clId="Web-{4F75A03F-8A5B-44DE-87AD-97D7E626706C}" dt="2021-07-20T16:44:46.874" v="77"/>
          <ac:spMkLst>
            <pc:docMk/>
            <pc:sldMk cId="340427781" sldId="261"/>
            <ac:spMk id="20" creationId="{B5A1B09C-1565-46F8-B70F-621C5EB48A09}"/>
          </ac:spMkLst>
        </pc:spChg>
        <pc:spChg chg="del">
          <ac:chgData name="jose ramon jorca" userId="4df42de720a68e87" providerId="Windows Live" clId="Web-{4F75A03F-8A5B-44DE-87AD-97D7E626706C}" dt="2021-07-20T16:44:46.874" v="77"/>
          <ac:spMkLst>
            <pc:docMk/>
            <pc:sldMk cId="340427781" sldId="261"/>
            <ac:spMk id="22" creationId="{8C516CC8-80AC-446C-A56E-9F54B7210402}"/>
          </ac:spMkLst>
        </pc:spChg>
        <pc:spChg chg="add del">
          <ac:chgData name="jose ramon jorca" userId="4df42de720a68e87" providerId="Windows Live" clId="Web-{4F75A03F-8A5B-44DE-87AD-97D7E626706C}" dt="2021-07-20T16:54:07.780" v="126"/>
          <ac:spMkLst>
            <pc:docMk/>
            <pc:sldMk cId="340427781" sldId="261"/>
            <ac:spMk id="27" creationId="{05828274-2EF9-4E7A-81EE-2EA61998669A}"/>
          </ac:spMkLst>
        </pc:spChg>
        <pc:spChg chg="add del">
          <ac:chgData name="jose ramon jorca" userId="4df42de720a68e87" providerId="Windows Live" clId="Web-{4F75A03F-8A5B-44DE-87AD-97D7E626706C}" dt="2021-07-20T16:54:07.780" v="126"/>
          <ac:spMkLst>
            <pc:docMk/>
            <pc:sldMk cId="340427781" sldId="261"/>
            <ac:spMk id="29" creationId="{80FA655C-A14A-4E97-B6FB-41150B2CCDDA}"/>
          </ac:spMkLst>
        </pc:spChg>
        <pc:spChg chg="add del">
          <ac:chgData name="jose ramon jorca" userId="4df42de720a68e87" providerId="Windows Live" clId="Web-{4F75A03F-8A5B-44DE-87AD-97D7E626706C}" dt="2021-07-20T16:54:07.780" v="126"/>
          <ac:spMkLst>
            <pc:docMk/>
            <pc:sldMk cId="340427781" sldId="261"/>
            <ac:spMk id="31" creationId="{D2E69EA3-AF0D-4963-BD05-5F8D172D4C86}"/>
          </ac:spMkLst>
        </pc:spChg>
        <pc:spChg chg="add del">
          <ac:chgData name="jose ramon jorca" userId="4df42de720a68e87" providerId="Windows Live" clId="Web-{4F75A03F-8A5B-44DE-87AD-97D7E626706C}" dt="2021-07-20T16:54:07.780" v="126"/>
          <ac:spMkLst>
            <pc:docMk/>
            <pc:sldMk cId="340427781" sldId="261"/>
            <ac:spMk id="33" creationId="{CA24F386-96F7-46D9-9FB1-606B7695B0DC}"/>
          </ac:spMkLst>
        </pc:spChg>
        <pc:spChg chg="add del">
          <ac:chgData name="jose ramon jorca" userId="4df42de720a68e87" providerId="Windows Live" clId="Web-{4F75A03F-8A5B-44DE-87AD-97D7E626706C}" dt="2021-07-20T16:54:07.780" v="126"/>
          <ac:spMkLst>
            <pc:docMk/>
            <pc:sldMk cId="340427781" sldId="261"/>
            <ac:spMk id="35" creationId="{66100661-DE42-4292-8B05-19DA0FF521D2}"/>
          </ac:spMkLst>
        </pc:spChg>
        <pc:spChg chg="add del">
          <ac:chgData name="jose ramon jorca" userId="4df42de720a68e87" providerId="Windows Live" clId="Web-{4F75A03F-8A5B-44DE-87AD-97D7E626706C}" dt="2021-07-20T16:54:07.780" v="126"/>
          <ac:spMkLst>
            <pc:docMk/>
            <pc:sldMk cId="340427781" sldId="261"/>
            <ac:spMk id="37" creationId="{562DCB34-ABBD-4664-A5E3-8D7E5CFC7DD2}"/>
          </ac:spMkLst>
        </pc:spChg>
        <pc:spChg chg="add del">
          <ac:chgData name="jose ramon jorca" userId="4df42de720a68e87" providerId="Windows Live" clId="Web-{4F75A03F-8A5B-44DE-87AD-97D7E626706C}" dt="2021-07-20T16:54:07.780" v="126"/>
          <ac:spMkLst>
            <pc:docMk/>
            <pc:sldMk cId="340427781" sldId="261"/>
            <ac:spMk id="39" creationId="{3F0D4DEA-32D7-4538-A4D7-3306B5AE3CED}"/>
          </ac:spMkLst>
        </pc:spChg>
        <pc:spChg chg="add del">
          <ac:chgData name="jose ramon jorca" userId="4df42de720a68e87" providerId="Windows Live" clId="Web-{4F75A03F-8A5B-44DE-87AD-97D7E626706C}" dt="2021-07-20T16:54:07.780" v="126"/>
          <ac:spMkLst>
            <pc:docMk/>
            <pc:sldMk cId="340427781" sldId="261"/>
            <ac:spMk id="41" creationId="{EABF5A50-8226-4F5F-936D-F759CC114CF5}"/>
          </ac:spMkLst>
        </pc:spChg>
        <pc:spChg chg="add">
          <ac:chgData name="jose ramon jorca" userId="4df42de720a68e87" providerId="Windows Live" clId="Web-{4F75A03F-8A5B-44DE-87AD-97D7E626706C}" dt="2021-07-20T16:54:07.780" v="126"/>
          <ac:spMkLst>
            <pc:docMk/>
            <pc:sldMk cId="340427781" sldId="261"/>
            <ac:spMk id="43" creationId="{6DB7ADBC-26DA-450D-A8BF-E1ACCB46639C}"/>
          </ac:spMkLst>
        </pc:spChg>
        <pc:spChg chg="add">
          <ac:chgData name="jose ramon jorca" userId="4df42de720a68e87" providerId="Windows Live" clId="Web-{4F75A03F-8A5B-44DE-87AD-97D7E626706C}" dt="2021-07-20T16:54:07.780" v="126"/>
          <ac:spMkLst>
            <pc:docMk/>
            <pc:sldMk cId="340427781" sldId="261"/>
            <ac:spMk id="44" creationId="{5E3C0EDB-60D3-4CEF-8B80-C6D01E08DEC2}"/>
          </ac:spMkLst>
        </pc:spChg>
        <pc:spChg chg="add">
          <ac:chgData name="jose ramon jorca" userId="4df42de720a68e87" providerId="Windows Live" clId="Web-{4F75A03F-8A5B-44DE-87AD-97D7E626706C}" dt="2021-07-20T16:54:07.780" v="126"/>
          <ac:spMkLst>
            <pc:docMk/>
            <pc:sldMk cId="340427781" sldId="261"/>
            <ac:spMk id="45" creationId="{40C269CE-FB56-4D68-8CFB-1CFD5F350518}"/>
          </ac:spMkLst>
        </pc:spChg>
        <pc:spChg chg="add del">
          <ac:chgData name="jose ramon jorca" userId="4df42de720a68e87" providerId="Windows Live" clId="Web-{4F75A03F-8A5B-44DE-87AD-97D7E626706C}" dt="2021-07-20T16:54:07.765" v="125"/>
          <ac:spMkLst>
            <pc:docMk/>
            <pc:sldMk cId="340427781" sldId="261"/>
            <ac:spMk id="46" creationId="{035290D2-7E48-44BC-8B59-FD51B674BA94}"/>
          </ac:spMkLst>
        </pc:spChg>
        <pc:spChg chg="add">
          <ac:chgData name="jose ramon jorca" userId="4df42de720a68e87" providerId="Windows Live" clId="Web-{4F75A03F-8A5B-44DE-87AD-97D7E626706C}" dt="2021-07-20T16:54:07.780" v="126"/>
          <ac:spMkLst>
            <pc:docMk/>
            <pc:sldMk cId="340427781" sldId="261"/>
            <ac:spMk id="47" creationId="{A6ED7E7F-75F7-4581-A930-C4DEBC2A8419}"/>
          </ac:spMkLst>
        </pc:spChg>
        <pc:spChg chg="add del">
          <ac:chgData name="jose ramon jorca" userId="4df42de720a68e87" providerId="Windows Live" clId="Web-{4F75A03F-8A5B-44DE-87AD-97D7E626706C}" dt="2021-07-20T16:54:07.765" v="125"/>
          <ac:spMkLst>
            <pc:docMk/>
            <pc:sldMk cId="340427781" sldId="261"/>
            <ac:spMk id="48" creationId="{E9C4F4F5-D45D-49AE-BAB1-FDD3E760E147}"/>
          </ac:spMkLst>
        </pc:spChg>
        <pc:spChg chg="add del">
          <ac:chgData name="jose ramon jorca" userId="4df42de720a68e87" providerId="Windows Live" clId="Web-{4F75A03F-8A5B-44DE-87AD-97D7E626706C}" dt="2021-07-20T16:54:07.765" v="125"/>
          <ac:spMkLst>
            <pc:docMk/>
            <pc:sldMk cId="340427781" sldId="261"/>
            <ac:spMk id="50" creationId="{F9E5468E-FBF5-4474-9471-9E50603A668E}"/>
          </ac:spMkLst>
        </pc:spChg>
        <pc:spChg chg="add del">
          <ac:chgData name="jose ramon jorca" userId="4df42de720a68e87" providerId="Windows Live" clId="Web-{4F75A03F-8A5B-44DE-87AD-97D7E626706C}" dt="2021-07-20T16:54:07.765" v="125"/>
          <ac:spMkLst>
            <pc:docMk/>
            <pc:sldMk cId="340427781" sldId="261"/>
            <ac:spMk id="52" creationId="{5D0B79CA-77B4-4635-8A14-3B61A3C32855}"/>
          </ac:spMkLst>
        </pc:spChg>
        <pc:spChg chg="add del">
          <ac:chgData name="jose ramon jorca" userId="4df42de720a68e87" providerId="Windows Live" clId="Web-{4F75A03F-8A5B-44DE-87AD-97D7E626706C}" dt="2021-07-20T16:54:07.765" v="125"/>
          <ac:spMkLst>
            <pc:docMk/>
            <pc:sldMk cId="340427781" sldId="261"/>
            <ac:spMk id="54" creationId="{D007523A-71E3-4861-A8F4-31BFA134FAB0}"/>
          </ac:spMkLst>
        </pc:spChg>
        <pc:spChg chg="add del">
          <ac:chgData name="jose ramon jorca" userId="4df42de720a68e87" providerId="Windows Live" clId="Web-{4F75A03F-8A5B-44DE-87AD-97D7E626706C}" dt="2021-07-20T16:54:07.765" v="125"/>
          <ac:spMkLst>
            <pc:docMk/>
            <pc:sldMk cId="340427781" sldId="261"/>
            <ac:spMk id="56" creationId="{3FC2BF38-AC6C-4EFB-AD83-D8A213AE2499}"/>
          </ac:spMkLst>
        </pc:spChg>
        <pc:picChg chg="add mod ord">
          <ac:chgData name="jose ramon jorca" userId="4df42de720a68e87" providerId="Windows Live" clId="Web-{4F75A03F-8A5B-44DE-87AD-97D7E626706C}" dt="2021-07-20T16:54:07.780" v="126"/>
          <ac:picMkLst>
            <pc:docMk/>
            <pc:sldMk cId="340427781" sldId="261"/>
            <ac:picMk id="4" creationId="{3EC778FB-FA2E-4E7B-BD45-BA39FD489A08}"/>
          </ac:picMkLst>
        </pc:picChg>
        <pc:picChg chg="add mod ord">
          <ac:chgData name="jose ramon jorca" userId="4df42de720a68e87" providerId="Windows Live" clId="Web-{4F75A03F-8A5B-44DE-87AD-97D7E626706C}" dt="2021-07-20T16:54:07.780" v="126"/>
          <ac:picMkLst>
            <pc:docMk/>
            <pc:sldMk cId="340427781" sldId="261"/>
            <ac:picMk id="5" creationId="{B90F06C1-910B-444E-8F5C-975711FF7339}"/>
          </ac:picMkLst>
        </pc:picChg>
      </pc:sldChg>
      <pc:sldChg chg="modSp">
        <pc:chgData name="jose ramon jorca" userId="4df42de720a68e87" providerId="Windows Live" clId="Web-{4F75A03F-8A5B-44DE-87AD-97D7E626706C}" dt="2021-07-20T18:08:11.797" v="574" actId="1076"/>
        <pc:sldMkLst>
          <pc:docMk/>
          <pc:sldMk cId="1437440991" sldId="288"/>
        </pc:sldMkLst>
        <pc:picChg chg="mod">
          <ac:chgData name="jose ramon jorca" userId="4df42de720a68e87" providerId="Windows Live" clId="Web-{4F75A03F-8A5B-44DE-87AD-97D7E626706C}" dt="2021-07-20T18:08:11.797" v="574" actId="1076"/>
          <ac:picMkLst>
            <pc:docMk/>
            <pc:sldMk cId="1437440991" sldId="288"/>
            <ac:picMk id="6" creationId="{14771F97-FDDB-41CB-A960-636ABF823E60}"/>
          </ac:picMkLst>
        </pc:picChg>
      </pc:sldChg>
      <pc:sldChg chg="addSp delSp modSp">
        <pc:chgData name="jose ramon jorca" userId="4df42de720a68e87" providerId="Windows Live" clId="Web-{4F75A03F-8A5B-44DE-87AD-97D7E626706C}" dt="2021-07-20T17:34:43.731" v="483"/>
        <pc:sldMkLst>
          <pc:docMk/>
          <pc:sldMk cId="3546972384" sldId="289"/>
        </pc:sldMkLst>
        <pc:spChg chg="mod">
          <ac:chgData name="jose ramon jorca" userId="4df42de720a68e87" providerId="Windows Live" clId="Web-{4F75A03F-8A5B-44DE-87AD-97D7E626706C}" dt="2021-07-20T17:34:24.386" v="481"/>
          <ac:spMkLst>
            <pc:docMk/>
            <pc:sldMk cId="3546972384" sldId="289"/>
            <ac:spMk id="2" creationId="{B4E92D04-3650-4ECF-BCF1-5ABB0748C9FF}"/>
          </ac:spMkLst>
        </pc:spChg>
        <pc:spChg chg="del">
          <ac:chgData name="jose ramon jorca" userId="4df42de720a68e87" providerId="Windows Live" clId="Web-{4F75A03F-8A5B-44DE-87AD-97D7E626706C}" dt="2021-07-20T17:34:24.386" v="481"/>
          <ac:spMkLst>
            <pc:docMk/>
            <pc:sldMk cId="3546972384" sldId="289"/>
            <ac:spMk id="3" creationId="{68F49EDC-47B8-43AA-A658-DF96800E7A33}"/>
          </ac:spMkLst>
        </pc:spChg>
        <pc:spChg chg="del">
          <ac:chgData name="jose ramon jorca" userId="4df42de720a68e87" providerId="Windows Live" clId="Web-{4F75A03F-8A5B-44DE-87AD-97D7E626706C}" dt="2021-07-20T17:34:24.386" v="481"/>
          <ac:spMkLst>
            <pc:docMk/>
            <pc:sldMk cId="3546972384" sldId="289"/>
            <ac:spMk id="14" creationId="{907EF6B7-1338-4443-8C46-6A318D952DFD}"/>
          </ac:spMkLst>
        </pc:spChg>
        <pc:spChg chg="del">
          <ac:chgData name="jose ramon jorca" userId="4df42de720a68e87" providerId="Windows Live" clId="Web-{4F75A03F-8A5B-44DE-87AD-97D7E626706C}" dt="2021-07-20T17:34:24.386" v="481"/>
          <ac:spMkLst>
            <pc:docMk/>
            <pc:sldMk cId="3546972384" sldId="289"/>
            <ac:spMk id="15" creationId="{DAAE4CDD-124C-4DCF-9584-B6033B545DD5}"/>
          </ac:spMkLst>
        </pc:spChg>
        <pc:spChg chg="del">
          <ac:chgData name="jose ramon jorca" userId="4df42de720a68e87" providerId="Windows Live" clId="Web-{4F75A03F-8A5B-44DE-87AD-97D7E626706C}" dt="2021-07-20T17:34:24.386" v="481"/>
          <ac:spMkLst>
            <pc:docMk/>
            <pc:sldMk cId="3546972384" sldId="289"/>
            <ac:spMk id="21" creationId="{081E4A58-353D-44AE-B2FC-2A74E2E400F7}"/>
          </ac:spMkLst>
        </pc:spChg>
        <pc:spChg chg="add">
          <ac:chgData name="jose ramon jorca" userId="4df42de720a68e87" providerId="Windows Live" clId="Web-{4F75A03F-8A5B-44DE-87AD-97D7E626706C}" dt="2021-07-20T17:34:24.386" v="481"/>
          <ac:spMkLst>
            <pc:docMk/>
            <pc:sldMk cId="3546972384" sldId="289"/>
            <ac:spMk id="27" creationId="{B819A166-7571-4003-A6B8-B62034C3ED30}"/>
          </ac:spMkLst>
        </pc:spChg>
        <pc:graphicFrameChg chg="add modGraphic">
          <ac:chgData name="jose ramon jorca" userId="4df42de720a68e87" providerId="Windows Live" clId="Web-{4F75A03F-8A5B-44DE-87AD-97D7E626706C}" dt="2021-07-20T17:34:43.731" v="483"/>
          <ac:graphicFrameMkLst>
            <pc:docMk/>
            <pc:sldMk cId="3546972384" sldId="289"/>
            <ac:graphicFrameMk id="23" creationId="{BFB1D8D1-F1C5-44A3-8EEC-4DCF43209AE1}"/>
          </ac:graphicFrameMkLst>
        </pc:graphicFrameChg>
      </pc:sldChg>
      <pc:sldChg chg="addSp delSp modSp add ord replId modNotes">
        <pc:chgData name="jose ramon jorca" userId="4df42de720a68e87" providerId="Windows Live" clId="Web-{4F75A03F-8A5B-44DE-87AD-97D7E626706C}" dt="2021-07-20T18:24:49.008" v="578"/>
        <pc:sldMkLst>
          <pc:docMk/>
          <pc:sldMk cId="3481317456" sldId="297"/>
        </pc:sldMkLst>
        <pc:picChg chg="add del mod">
          <ac:chgData name="jose ramon jorca" userId="4df42de720a68e87" providerId="Windows Live" clId="Web-{4F75A03F-8A5B-44DE-87AD-97D7E626706C}" dt="2021-07-20T16:43:15.306" v="66"/>
          <ac:picMkLst>
            <pc:docMk/>
            <pc:sldMk cId="3481317456" sldId="297"/>
            <ac:picMk id="4" creationId="{97A7FFEA-5267-42C6-9DA9-9BD7D426708B}"/>
          </ac:picMkLst>
        </pc:picChg>
        <pc:picChg chg="add del mod">
          <ac:chgData name="jose ramon jorca" userId="4df42de720a68e87" providerId="Windows Live" clId="Web-{4F75A03F-8A5B-44DE-87AD-97D7E626706C}" dt="2021-07-20T16:43:15.306" v="65"/>
          <ac:picMkLst>
            <pc:docMk/>
            <pc:sldMk cId="3481317456" sldId="297"/>
            <ac:picMk id="5" creationId="{73CCF3F5-9F8E-4086-A931-9E6FCE7BC3F6}"/>
          </ac:picMkLst>
        </pc:picChg>
      </pc:sldChg>
      <pc:sldChg chg="addSp delSp modSp new mod setBg modNotes">
        <pc:chgData name="jose ramon jorca" userId="4df42de720a68e87" providerId="Windows Live" clId="Web-{4F75A03F-8A5B-44DE-87AD-97D7E626706C}" dt="2021-07-20T16:53:40.263" v="123"/>
        <pc:sldMkLst>
          <pc:docMk/>
          <pc:sldMk cId="3732301361" sldId="298"/>
        </pc:sldMkLst>
        <pc:spChg chg="mod">
          <ac:chgData name="jose ramon jorca" userId="4df42de720a68e87" providerId="Windows Live" clId="Web-{4F75A03F-8A5B-44DE-87AD-97D7E626706C}" dt="2021-07-20T16:50:12.939" v="109"/>
          <ac:spMkLst>
            <pc:docMk/>
            <pc:sldMk cId="3732301361" sldId="298"/>
            <ac:spMk id="2" creationId="{8612FA49-59F1-4036-9CFD-B162535EE5F3}"/>
          </ac:spMkLst>
        </pc:spChg>
        <pc:spChg chg="mod">
          <ac:chgData name="jose ramon jorca" userId="4df42de720a68e87" providerId="Windows Live" clId="Web-{4F75A03F-8A5B-44DE-87AD-97D7E626706C}" dt="2021-07-20T16:50:50.754" v="117" actId="14100"/>
          <ac:spMkLst>
            <pc:docMk/>
            <pc:sldMk cId="3732301361" sldId="298"/>
            <ac:spMk id="3" creationId="{2B7D1B20-CB0E-4383-9369-F5C709F67BE4}"/>
          </ac:spMkLst>
        </pc:spChg>
        <pc:spChg chg="add del">
          <ac:chgData name="jose ramon jorca" userId="4df42de720a68e87" providerId="Windows Live" clId="Web-{4F75A03F-8A5B-44DE-87AD-97D7E626706C}" dt="2021-07-20T16:50:12.939" v="109"/>
          <ac:spMkLst>
            <pc:docMk/>
            <pc:sldMk cId="3732301361" sldId="298"/>
            <ac:spMk id="8" creationId="{827B839B-9ADE-406B-8590-F1CAEDED45A1}"/>
          </ac:spMkLst>
        </pc:spChg>
        <pc:spChg chg="add del">
          <ac:chgData name="jose ramon jorca" userId="4df42de720a68e87" providerId="Windows Live" clId="Web-{4F75A03F-8A5B-44DE-87AD-97D7E626706C}" dt="2021-07-20T16:50:12.939" v="109"/>
          <ac:spMkLst>
            <pc:docMk/>
            <pc:sldMk cId="3732301361" sldId="298"/>
            <ac:spMk id="10" creationId="{CFE45BF0-46DB-408C-B5F7-7B11716805D4}"/>
          </ac:spMkLst>
        </pc:spChg>
        <pc:spChg chg="add del">
          <ac:chgData name="jose ramon jorca" userId="4df42de720a68e87" providerId="Windows Live" clId="Web-{4F75A03F-8A5B-44DE-87AD-97D7E626706C}" dt="2021-07-20T16:50:12.939" v="109"/>
          <ac:spMkLst>
            <pc:docMk/>
            <pc:sldMk cId="3732301361" sldId="298"/>
            <ac:spMk id="12" creationId="{2AEBC8F2-97B1-41B4-93F1-2D289E197FBA}"/>
          </ac:spMkLst>
        </pc:spChg>
        <pc:spChg chg="add del">
          <ac:chgData name="jose ramon jorca" userId="4df42de720a68e87" providerId="Windows Live" clId="Web-{4F75A03F-8A5B-44DE-87AD-97D7E626706C}" dt="2021-07-20T16:50:12.939" v="109"/>
          <ac:spMkLst>
            <pc:docMk/>
            <pc:sldMk cId="3732301361" sldId="298"/>
            <ac:spMk id="14" creationId="{472E3A19-F5D5-48FC-BB9C-48C2F68F598B}"/>
          </ac:spMkLst>
        </pc:spChg>
        <pc:spChg chg="add del">
          <ac:chgData name="jose ramon jorca" userId="4df42de720a68e87" providerId="Windows Live" clId="Web-{4F75A03F-8A5B-44DE-87AD-97D7E626706C}" dt="2021-07-20T16:50:12.939" v="109"/>
          <ac:spMkLst>
            <pc:docMk/>
            <pc:sldMk cId="3732301361" sldId="298"/>
            <ac:spMk id="16" creationId="{7A62E32F-BB65-43A8-8EB5-92346890E549}"/>
          </ac:spMkLst>
        </pc:spChg>
        <pc:spChg chg="add del">
          <ac:chgData name="jose ramon jorca" userId="4df42de720a68e87" providerId="Windows Live" clId="Web-{4F75A03F-8A5B-44DE-87AD-97D7E626706C}" dt="2021-07-20T16:50:12.939" v="109"/>
          <ac:spMkLst>
            <pc:docMk/>
            <pc:sldMk cId="3732301361" sldId="298"/>
            <ac:spMk id="18" creationId="{14E91B64-9FCC-451E-AFB4-A827D6329367}"/>
          </ac:spMkLst>
        </pc:spChg>
        <pc:spChg chg="add">
          <ac:chgData name="jose ramon jorca" userId="4df42de720a68e87" providerId="Windows Live" clId="Web-{4F75A03F-8A5B-44DE-87AD-97D7E626706C}" dt="2021-07-20T16:50:12.939" v="109"/>
          <ac:spMkLst>
            <pc:docMk/>
            <pc:sldMk cId="3732301361" sldId="298"/>
            <ac:spMk id="23" creationId="{81AEB8A9-B768-4E30-BA55-D919E6687343}"/>
          </ac:spMkLst>
        </pc:spChg>
        <pc:picChg chg="add del mod">
          <ac:chgData name="jose ramon jorca" userId="4df42de720a68e87" providerId="Windows Live" clId="Web-{4F75A03F-8A5B-44DE-87AD-97D7E626706C}" dt="2021-07-20T16:40:48.970" v="24"/>
          <ac:picMkLst>
            <pc:docMk/>
            <pc:sldMk cId="3732301361" sldId="298"/>
            <ac:picMk id="4" creationId="{4F45C417-AD57-4303-9D82-64D986469043}"/>
          </ac:picMkLst>
        </pc:picChg>
        <pc:picChg chg="add mod">
          <ac:chgData name="jose ramon jorca" userId="4df42de720a68e87" providerId="Windows Live" clId="Web-{4F75A03F-8A5B-44DE-87AD-97D7E626706C}" dt="2021-07-20T16:50:55.910" v="118" actId="1076"/>
          <ac:picMkLst>
            <pc:docMk/>
            <pc:sldMk cId="3732301361" sldId="298"/>
            <ac:picMk id="5" creationId="{57B12AE9-F964-4331-A956-1833A8FC25B3}"/>
          </ac:picMkLst>
        </pc:picChg>
      </pc:sldChg>
      <pc:sldChg chg="addSp delSp modSp new mod setBg">
        <pc:chgData name="jose ramon jorca" userId="4df42de720a68e87" providerId="Windows Live" clId="Web-{4F75A03F-8A5B-44DE-87AD-97D7E626706C}" dt="2021-07-20T17:04:35.034" v="197" actId="20577"/>
        <pc:sldMkLst>
          <pc:docMk/>
          <pc:sldMk cId="1566764469" sldId="299"/>
        </pc:sldMkLst>
        <pc:spChg chg="mod">
          <ac:chgData name="jose ramon jorca" userId="4df42de720a68e87" providerId="Windows Live" clId="Web-{4F75A03F-8A5B-44DE-87AD-97D7E626706C}" dt="2021-07-20T17:04:22.956" v="194"/>
          <ac:spMkLst>
            <pc:docMk/>
            <pc:sldMk cId="1566764469" sldId="299"/>
            <ac:spMk id="2" creationId="{F3334099-3DD5-40FB-B4CB-E412E2202B54}"/>
          </ac:spMkLst>
        </pc:spChg>
        <pc:spChg chg="mod">
          <ac:chgData name="jose ramon jorca" userId="4df42de720a68e87" providerId="Windows Live" clId="Web-{4F75A03F-8A5B-44DE-87AD-97D7E626706C}" dt="2021-07-20T17:04:35.034" v="197" actId="20577"/>
          <ac:spMkLst>
            <pc:docMk/>
            <pc:sldMk cId="1566764469" sldId="299"/>
            <ac:spMk id="3" creationId="{9D7819DA-B074-421A-92A2-520637BE9967}"/>
          </ac:spMkLst>
        </pc:spChg>
        <pc:spChg chg="add">
          <ac:chgData name="jose ramon jorca" userId="4df42de720a68e87" providerId="Windows Live" clId="Web-{4F75A03F-8A5B-44DE-87AD-97D7E626706C}" dt="2021-07-20T17:04:22.956" v="194"/>
          <ac:spMkLst>
            <pc:docMk/>
            <pc:sldMk cId="1566764469" sldId="299"/>
            <ac:spMk id="5" creationId="{7CB4857B-ED7C-444D-9F04-2F885114A1C2}"/>
          </ac:spMkLst>
        </pc:spChg>
        <pc:spChg chg="add">
          <ac:chgData name="jose ramon jorca" userId="4df42de720a68e87" providerId="Windows Live" clId="Web-{4F75A03F-8A5B-44DE-87AD-97D7E626706C}" dt="2021-07-20T17:04:22.956" v="194"/>
          <ac:spMkLst>
            <pc:docMk/>
            <pc:sldMk cId="1566764469" sldId="299"/>
            <ac:spMk id="6" creationId="{D18046FB-44EA-4FD8-A585-EA09A319B2D0}"/>
          </ac:spMkLst>
        </pc:spChg>
        <pc:spChg chg="add">
          <ac:chgData name="jose ramon jorca" userId="4df42de720a68e87" providerId="Windows Live" clId="Web-{4F75A03F-8A5B-44DE-87AD-97D7E626706C}" dt="2021-07-20T17:04:22.956" v="194"/>
          <ac:spMkLst>
            <pc:docMk/>
            <pc:sldMk cId="1566764469" sldId="299"/>
            <ac:spMk id="7" creationId="{479F5F2B-8B58-4140-AE6A-51F6C67B18D9}"/>
          </ac:spMkLst>
        </pc:spChg>
        <pc:spChg chg="add del">
          <ac:chgData name="jose ramon jorca" userId="4df42de720a68e87" providerId="Windows Live" clId="Web-{4F75A03F-8A5B-44DE-87AD-97D7E626706C}" dt="2021-07-20T17:04:22.956" v="193"/>
          <ac:spMkLst>
            <pc:docMk/>
            <pc:sldMk cId="1566764469" sldId="299"/>
            <ac:spMk id="8" creationId="{907EF6B7-1338-4443-8C46-6A318D952DFD}"/>
          </ac:spMkLst>
        </pc:spChg>
        <pc:spChg chg="add del">
          <ac:chgData name="jose ramon jorca" userId="4df42de720a68e87" providerId="Windows Live" clId="Web-{4F75A03F-8A5B-44DE-87AD-97D7E626706C}" dt="2021-07-20T17:04:22.956" v="193"/>
          <ac:spMkLst>
            <pc:docMk/>
            <pc:sldMk cId="1566764469" sldId="299"/>
            <ac:spMk id="10" creationId="{DAAE4CDD-124C-4DCF-9584-B6033B545DD5}"/>
          </ac:spMkLst>
        </pc:spChg>
        <pc:spChg chg="add del">
          <ac:chgData name="jose ramon jorca" userId="4df42de720a68e87" providerId="Windows Live" clId="Web-{4F75A03F-8A5B-44DE-87AD-97D7E626706C}" dt="2021-07-20T17:04:22.956" v="193"/>
          <ac:spMkLst>
            <pc:docMk/>
            <pc:sldMk cId="1566764469" sldId="299"/>
            <ac:spMk id="12" creationId="{081E4A58-353D-44AE-B2FC-2A74E2E400F7}"/>
          </ac:spMkLst>
        </pc:spChg>
      </pc:sldChg>
      <pc:sldChg chg="new">
        <pc:chgData name="jose ramon jorca" userId="4df42de720a68e87" providerId="Windows Live" clId="Web-{4F75A03F-8A5B-44DE-87AD-97D7E626706C}" dt="2021-07-20T16:40:50.829" v="25"/>
        <pc:sldMkLst>
          <pc:docMk/>
          <pc:sldMk cId="2478952265" sldId="300"/>
        </pc:sldMkLst>
      </pc:sldChg>
      <pc:sldChg chg="new del">
        <pc:chgData name="jose ramon jorca" userId="4df42de720a68e87" providerId="Windows Live" clId="Web-{4F75A03F-8A5B-44DE-87AD-97D7E626706C}" dt="2021-07-20T16:41:31.113" v="59"/>
        <pc:sldMkLst>
          <pc:docMk/>
          <pc:sldMk cId="455542314" sldId="301"/>
        </pc:sldMkLst>
      </pc:sldChg>
      <pc:sldChg chg="addSp delSp modSp new mod setBg modNotes">
        <pc:chgData name="jose ramon jorca" userId="4df42de720a68e87" providerId="Windows Live" clId="Web-{4F75A03F-8A5B-44DE-87AD-97D7E626706C}" dt="2021-07-20T18:29:12.867" v="592"/>
        <pc:sldMkLst>
          <pc:docMk/>
          <pc:sldMk cId="4224682097" sldId="301"/>
        </pc:sldMkLst>
        <pc:spChg chg="mod">
          <ac:chgData name="jose ramon jorca" userId="4df42de720a68e87" providerId="Windows Live" clId="Web-{4F75A03F-8A5B-44DE-87AD-97D7E626706C}" dt="2021-07-20T17:17:52.204" v="280"/>
          <ac:spMkLst>
            <pc:docMk/>
            <pc:sldMk cId="4224682097" sldId="301"/>
            <ac:spMk id="2" creationId="{4F57BFDE-BEC0-4F5B-A4EF-6BC590635185}"/>
          </ac:spMkLst>
        </pc:spChg>
        <pc:spChg chg="add del mod">
          <ac:chgData name="jose ramon jorca" userId="4df42de720a68e87" providerId="Windows Live" clId="Web-{4F75A03F-8A5B-44DE-87AD-97D7E626706C}" dt="2021-07-20T17:11:16.104" v="267"/>
          <ac:spMkLst>
            <pc:docMk/>
            <pc:sldMk cId="4224682097" sldId="301"/>
            <ac:spMk id="3" creationId="{BE937CF6-7A62-4A20-AD51-F772B8ECB8B4}"/>
          </ac:spMkLst>
        </pc:spChg>
        <pc:spChg chg="add del">
          <ac:chgData name="jose ramon jorca" userId="4df42de720a68e87" providerId="Windows Live" clId="Web-{4F75A03F-8A5B-44DE-87AD-97D7E626706C}" dt="2021-07-20T17:09:06.659" v="238"/>
          <ac:spMkLst>
            <pc:docMk/>
            <pc:sldMk cId="4224682097" sldId="301"/>
            <ac:spMk id="6" creationId="{B819A166-7571-4003-A6B8-B62034C3ED30}"/>
          </ac:spMkLst>
        </pc:spChg>
        <pc:spChg chg="add del">
          <ac:chgData name="jose ramon jorca" userId="4df42de720a68e87" providerId="Windows Live" clId="Web-{4F75A03F-8A5B-44DE-87AD-97D7E626706C}" dt="2021-07-20T17:09:42.911" v="252"/>
          <ac:spMkLst>
            <pc:docMk/>
            <pc:sldMk cId="4224682097" sldId="301"/>
            <ac:spMk id="8" creationId="{827B839B-9ADE-406B-8590-F1CAEDED45A1}"/>
          </ac:spMkLst>
        </pc:spChg>
        <pc:spChg chg="add del">
          <ac:chgData name="jose ramon jorca" userId="4df42de720a68e87" providerId="Windows Live" clId="Web-{4F75A03F-8A5B-44DE-87AD-97D7E626706C}" dt="2021-07-20T17:08:51.861" v="236"/>
          <ac:spMkLst>
            <pc:docMk/>
            <pc:sldMk cId="4224682097" sldId="301"/>
            <ac:spMk id="9" creationId="{B819A166-7571-4003-A6B8-B62034C3ED30}"/>
          </ac:spMkLst>
        </pc:spChg>
        <pc:spChg chg="add del">
          <ac:chgData name="jose ramon jorca" userId="4df42de720a68e87" providerId="Windows Live" clId="Web-{4F75A03F-8A5B-44DE-87AD-97D7E626706C}" dt="2021-07-20T17:09:42.911" v="252"/>
          <ac:spMkLst>
            <pc:docMk/>
            <pc:sldMk cId="4224682097" sldId="301"/>
            <ac:spMk id="10" creationId="{CFE45BF0-46DB-408C-B5F7-7B11716805D4}"/>
          </ac:spMkLst>
        </pc:spChg>
        <pc:spChg chg="add del">
          <ac:chgData name="jose ramon jorca" userId="4df42de720a68e87" providerId="Windows Live" clId="Web-{4F75A03F-8A5B-44DE-87AD-97D7E626706C}" dt="2021-07-20T17:09:42.911" v="252"/>
          <ac:spMkLst>
            <pc:docMk/>
            <pc:sldMk cId="4224682097" sldId="301"/>
            <ac:spMk id="12" creationId="{2AEBC8F2-97B1-41B4-93F1-2D289E197FBA}"/>
          </ac:spMkLst>
        </pc:spChg>
        <pc:spChg chg="add del">
          <ac:chgData name="jose ramon jorca" userId="4df42de720a68e87" providerId="Windows Live" clId="Web-{4F75A03F-8A5B-44DE-87AD-97D7E626706C}" dt="2021-07-20T17:09:42.911" v="252"/>
          <ac:spMkLst>
            <pc:docMk/>
            <pc:sldMk cId="4224682097" sldId="301"/>
            <ac:spMk id="14" creationId="{472E3A19-F5D5-48FC-BB9C-48C2F68F598B}"/>
          </ac:spMkLst>
        </pc:spChg>
        <pc:spChg chg="add del">
          <ac:chgData name="jose ramon jorca" userId="4df42de720a68e87" providerId="Windows Live" clId="Web-{4F75A03F-8A5B-44DE-87AD-97D7E626706C}" dt="2021-07-20T17:09:42.911" v="252"/>
          <ac:spMkLst>
            <pc:docMk/>
            <pc:sldMk cId="4224682097" sldId="301"/>
            <ac:spMk id="16" creationId="{7A62E32F-BB65-43A8-8EB5-92346890E549}"/>
          </ac:spMkLst>
        </pc:spChg>
        <pc:spChg chg="add del">
          <ac:chgData name="jose ramon jorca" userId="4df42de720a68e87" providerId="Windows Live" clId="Web-{4F75A03F-8A5B-44DE-87AD-97D7E626706C}" dt="2021-07-20T17:09:42.911" v="252"/>
          <ac:spMkLst>
            <pc:docMk/>
            <pc:sldMk cId="4224682097" sldId="301"/>
            <ac:spMk id="18" creationId="{14E91B64-9FCC-451E-AFB4-A827D6329367}"/>
          </ac:spMkLst>
        </pc:spChg>
        <pc:spChg chg="add del">
          <ac:chgData name="jose ramon jorca" userId="4df42de720a68e87" providerId="Windows Live" clId="Web-{4F75A03F-8A5B-44DE-87AD-97D7E626706C}" dt="2021-07-20T17:09:42.896" v="251"/>
          <ac:spMkLst>
            <pc:docMk/>
            <pc:sldMk cId="4224682097" sldId="301"/>
            <ac:spMk id="20" creationId="{76EFD3D9-44F0-4267-BCC1-1613E79D8274}"/>
          </ac:spMkLst>
        </pc:spChg>
        <pc:spChg chg="add del">
          <ac:chgData name="jose ramon jorca" userId="4df42de720a68e87" providerId="Windows Live" clId="Web-{4F75A03F-8A5B-44DE-87AD-97D7E626706C}" dt="2021-07-20T17:09:42.896" v="251"/>
          <ac:spMkLst>
            <pc:docMk/>
            <pc:sldMk cId="4224682097" sldId="301"/>
            <ac:spMk id="21" creationId="{A779A851-95D6-41AF-937A-B0E4B7F6FA8D}"/>
          </ac:spMkLst>
        </pc:spChg>
        <pc:spChg chg="add del">
          <ac:chgData name="jose ramon jorca" userId="4df42de720a68e87" providerId="Windows Live" clId="Web-{4F75A03F-8A5B-44DE-87AD-97D7E626706C}" dt="2021-07-20T17:09:42.896" v="251"/>
          <ac:spMkLst>
            <pc:docMk/>
            <pc:sldMk cId="4224682097" sldId="301"/>
            <ac:spMk id="22" creationId="{953FB2E7-B6CB-429C-81EB-D9516D6D5C8D}"/>
          </ac:spMkLst>
        </pc:spChg>
        <pc:spChg chg="add del">
          <ac:chgData name="jose ramon jorca" userId="4df42de720a68e87" providerId="Windows Live" clId="Web-{4F75A03F-8A5B-44DE-87AD-97D7E626706C}" dt="2021-07-20T17:09:32.989" v="249"/>
          <ac:spMkLst>
            <pc:docMk/>
            <pc:sldMk cId="4224682097" sldId="301"/>
            <ac:spMk id="23" creationId="{827B839B-9ADE-406B-8590-F1CAEDED45A1}"/>
          </ac:spMkLst>
        </pc:spChg>
        <pc:spChg chg="add del">
          <ac:chgData name="jose ramon jorca" userId="4df42de720a68e87" providerId="Windows Live" clId="Web-{4F75A03F-8A5B-44DE-87AD-97D7E626706C}" dt="2021-07-20T17:09:42.896" v="251"/>
          <ac:spMkLst>
            <pc:docMk/>
            <pc:sldMk cId="4224682097" sldId="301"/>
            <ac:spMk id="24" creationId="{2EC40DB1-B719-4A13-9A4D-0966B4B27866}"/>
          </ac:spMkLst>
        </pc:spChg>
        <pc:spChg chg="add del">
          <ac:chgData name="jose ramon jorca" userId="4df42de720a68e87" providerId="Windows Live" clId="Web-{4F75A03F-8A5B-44DE-87AD-97D7E626706C}" dt="2021-07-20T17:09:32.989" v="249"/>
          <ac:spMkLst>
            <pc:docMk/>
            <pc:sldMk cId="4224682097" sldId="301"/>
            <ac:spMk id="25" creationId="{CFE45BF0-46DB-408C-B5F7-7B11716805D4}"/>
          </ac:spMkLst>
        </pc:spChg>
        <pc:spChg chg="add del">
          <ac:chgData name="jose ramon jorca" userId="4df42de720a68e87" providerId="Windows Live" clId="Web-{4F75A03F-8A5B-44DE-87AD-97D7E626706C}" dt="2021-07-20T17:09:42.896" v="251"/>
          <ac:spMkLst>
            <pc:docMk/>
            <pc:sldMk cId="4224682097" sldId="301"/>
            <ac:spMk id="26" creationId="{82211336-CFF3-412D-868A-6679C1004C45}"/>
          </ac:spMkLst>
        </pc:spChg>
        <pc:spChg chg="add del">
          <ac:chgData name="jose ramon jorca" userId="4df42de720a68e87" providerId="Windows Live" clId="Web-{4F75A03F-8A5B-44DE-87AD-97D7E626706C}" dt="2021-07-20T17:09:32.989" v="249"/>
          <ac:spMkLst>
            <pc:docMk/>
            <pc:sldMk cId="4224682097" sldId="301"/>
            <ac:spMk id="27" creationId="{2AEBC8F2-97B1-41B4-93F1-2D289E197FBA}"/>
          </ac:spMkLst>
        </pc:spChg>
        <pc:spChg chg="add del">
          <ac:chgData name="jose ramon jorca" userId="4df42de720a68e87" providerId="Windows Live" clId="Web-{4F75A03F-8A5B-44DE-87AD-97D7E626706C}" dt="2021-07-20T17:09:32.989" v="249"/>
          <ac:spMkLst>
            <pc:docMk/>
            <pc:sldMk cId="4224682097" sldId="301"/>
            <ac:spMk id="29" creationId="{472E3A19-F5D5-48FC-BB9C-48C2F68F598B}"/>
          </ac:spMkLst>
        </pc:spChg>
        <pc:spChg chg="add del">
          <ac:chgData name="jose ramon jorca" userId="4df42de720a68e87" providerId="Windows Live" clId="Web-{4F75A03F-8A5B-44DE-87AD-97D7E626706C}" dt="2021-07-20T17:11:16.104" v="267"/>
          <ac:spMkLst>
            <pc:docMk/>
            <pc:sldMk cId="4224682097" sldId="301"/>
            <ac:spMk id="30" creationId="{6A1473A6-3F22-483E-8A30-80B9D2B14592}"/>
          </ac:spMkLst>
        </pc:spChg>
        <pc:spChg chg="add del">
          <ac:chgData name="jose ramon jorca" userId="4df42de720a68e87" providerId="Windows Live" clId="Web-{4F75A03F-8A5B-44DE-87AD-97D7E626706C}" dt="2021-07-20T17:09:32.989" v="249"/>
          <ac:spMkLst>
            <pc:docMk/>
            <pc:sldMk cId="4224682097" sldId="301"/>
            <ac:spMk id="31" creationId="{7A62E32F-BB65-43A8-8EB5-92346890E549}"/>
          </ac:spMkLst>
        </pc:spChg>
        <pc:spChg chg="add del">
          <ac:chgData name="jose ramon jorca" userId="4df42de720a68e87" providerId="Windows Live" clId="Web-{4F75A03F-8A5B-44DE-87AD-97D7E626706C}" dt="2021-07-20T17:09:32.989" v="249"/>
          <ac:spMkLst>
            <pc:docMk/>
            <pc:sldMk cId="4224682097" sldId="301"/>
            <ac:spMk id="33" creationId="{14E91B64-9FCC-451E-AFB4-A827D6329367}"/>
          </ac:spMkLst>
        </pc:spChg>
        <pc:spChg chg="add del">
          <ac:chgData name="jose ramon jorca" userId="4df42de720a68e87" providerId="Windows Live" clId="Web-{4F75A03F-8A5B-44DE-87AD-97D7E626706C}" dt="2021-07-20T17:17:52.204" v="280"/>
          <ac:spMkLst>
            <pc:docMk/>
            <pc:sldMk cId="4224682097" sldId="301"/>
            <ac:spMk id="38" creationId="{B819A166-7571-4003-A6B8-B62034C3ED30}"/>
          </ac:spMkLst>
        </pc:spChg>
        <pc:spChg chg="add del">
          <ac:chgData name="jose ramon jorca" userId="4df42de720a68e87" providerId="Windows Live" clId="Web-{4F75A03F-8A5B-44DE-87AD-97D7E626706C}" dt="2021-07-20T17:11:16.073" v="266"/>
          <ac:spMkLst>
            <pc:docMk/>
            <pc:sldMk cId="4224682097" sldId="301"/>
            <ac:spMk id="41" creationId="{FDDEF810-FBAE-4C80-B905-316331395C3D}"/>
          </ac:spMkLst>
        </pc:spChg>
        <pc:spChg chg="add del">
          <ac:chgData name="jose ramon jorca" userId="4df42de720a68e87" providerId="Windows Live" clId="Web-{4F75A03F-8A5B-44DE-87AD-97D7E626706C}" dt="2021-07-20T17:11:16.073" v="266"/>
          <ac:spMkLst>
            <pc:docMk/>
            <pc:sldMk cId="4224682097" sldId="301"/>
            <ac:spMk id="43" creationId="{FD8C7A0F-D774-4978-AA9C-7E703C2F463A}"/>
          </ac:spMkLst>
        </pc:spChg>
        <pc:spChg chg="add del">
          <ac:chgData name="jose ramon jorca" userId="4df42de720a68e87" providerId="Windows Live" clId="Web-{4F75A03F-8A5B-44DE-87AD-97D7E626706C}" dt="2021-07-20T17:11:16.073" v="266"/>
          <ac:spMkLst>
            <pc:docMk/>
            <pc:sldMk cId="4224682097" sldId="301"/>
            <ac:spMk id="45" creationId="{61C7310A-3A42-4F75-8058-7F39E52B11BC}"/>
          </ac:spMkLst>
        </pc:spChg>
        <pc:spChg chg="add del">
          <ac:chgData name="jose ramon jorca" userId="4df42de720a68e87" providerId="Windows Live" clId="Web-{4F75A03F-8A5B-44DE-87AD-97D7E626706C}" dt="2021-07-20T17:11:16.073" v="266"/>
          <ac:spMkLst>
            <pc:docMk/>
            <pc:sldMk cId="4224682097" sldId="301"/>
            <ac:spMk id="47" creationId="{27D88313-56C7-45D8-8D97-2F5CCBF99683}"/>
          </ac:spMkLst>
        </pc:spChg>
        <pc:spChg chg="add">
          <ac:chgData name="jose ramon jorca" userId="4df42de720a68e87" providerId="Windows Live" clId="Web-{4F75A03F-8A5B-44DE-87AD-97D7E626706C}" dt="2021-07-20T17:17:52.204" v="280"/>
          <ac:spMkLst>
            <pc:docMk/>
            <pc:sldMk cId="4224682097" sldId="301"/>
            <ac:spMk id="112" creationId="{D4993743-B10A-433C-9996-3035D2C3ABC6}"/>
          </ac:spMkLst>
        </pc:spChg>
        <pc:spChg chg="add">
          <ac:chgData name="jose ramon jorca" userId="4df42de720a68e87" providerId="Windows Live" clId="Web-{4F75A03F-8A5B-44DE-87AD-97D7E626706C}" dt="2021-07-20T17:17:52.204" v="280"/>
          <ac:spMkLst>
            <pc:docMk/>
            <pc:sldMk cId="4224682097" sldId="301"/>
            <ac:spMk id="114" creationId="{BB3B8946-A0AA-42D4-8A24-639DC6EA170E}"/>
          </ac:spMkLst>
        </pc:spChg>
        <pc:spChg chg="add">
          <ac:chgData name="jose ramon jorca" userId="4df42de720a68e87" providerId="Windows Live" clId="Web-{4F75A03F-8A5B-44DE-87AD-97D7E626706C}" dt="2021-07-20T17:17:52.204" v="280"/>
          <ac:spMkLst>
            <pc:docMk/>
            <pc:sldMk cId="4224682097" sldId="301"/>
            <ac:spMk id="116" creationId="{AB1038E6-06EF-4DCB-B52E-D3825C50F7C6}"/>
          </ac:spMkLst>
        </pc:spChg>
        <pc:spChg chg="add">
          <ac:chgData name="jose ramon jorca" userId="4df42de720a68e87" providerId="Windows Live" clId="Web-{4F75A03F-8A5B-44DE-87AD-97D7E626706C}" dt="2021-07-20T17:17:52.204" v="280"/>
          <ac:spMkLst>
            <pc:docMk/>
            <pc:sldMk cId="4224682097" sldId="301"/>
            <ac:spMk id="118" creationId="{5C7EF35C-8B7D-4026-8F09-8B2B2250579B}"/>
          </ac:spMkLst>
        </pc:spChg>
        <pc:spChg chg="add">
          <ac:chgData name="jose ramon jorca" userId="4df42de720a68e87" providerId="Windows Live" clId="Web-{4F75A03F-8A5B-44DE-87AD-97D7E626706C}" dt="2021-07-20T17:17:52.204" v="280"/>
          <ac:spMkLst>
            <pc:docMk/>
            <pc:sldMk cId="4224682097" sldId="301"/>
            <ac:spMk id="120" creationId="{5F24A71D-C0A9-49AC-B2D1-5A9EA2BD383E}"/>
          </ac:spMkLst>
        </pc:spChg>
        <pc:spChg chg="add">
          <ac:chgData name="jose ramon jorca" userId="4df42de720a68e87" providerId="Windows Live" clId="Web-{4F75A03F-8A5B-44DE-87AD-97D7E626706C}" dt="2021-07-20T17:17:52.204" v="280"/>
          <ac:spMkLst>
            <pc:docMk/>
            <pc:sldMk cId="4224682097" sldId="301"/>
            <ac:spMk id="122" creationId="{14280C55-570C-4284-9850-B2BA33DB6726}"/>
          </ac:spMkLst>
        </pc:spChg>
        <pc:grpChg chg="add del">
          <ac:chgData name="jose ramon jorca" userId="4df42de720a68e87" providerId="Windows Live" clId="Web-{4F75A03F-8A5B-44DE-87AD-97D7E626706C}" dt="2021-07-20T17:11:16.104" v="267"/>
          <ac:grpSpMkLst>
            <pc:docMk/>
            <pc:sldMk cId="4224682097" sldId="301"/>
            <ac:grpSpMk id="32" creationId="{AA1375E3-3E53-4D75-BAB7-E5929BFCB25F}"/>
          </ac:grpSpMkLst>
        </pc:grpChg>
        <pc:graphicFrameChg chg="add del">
          <ac:chgData name="jose ramon jorca" userId="4df42de720a68e87" providerId="Windows Live" clId="Web-{4F75A03F-8A5B-44DE-87AD-97D7E626706C}" dt="2021-07-20T17:08:51.861" v="236"/>
          <ac:graphicFrameMkLst>
            <pc:docMk/>
            <pc:sldMk cId="4224682097" sldId="301"/>
            <ac:graphicFrameMk id="5" creationId="{2FF8DF51-4672-4EED-A7C3-FCB8A37513A7}"/>
          </ac:graphicFrameMkLst>
        </pc:graphicFrameChg>
        <pc:graphicFrameChg chg="add del">
          <ac:chgData name="jose ramon jorca" userId="4df42de720a68e87" providerId="Windows Live" clId="Web-{4F75A03F-8A5B-44DE-87AD-97D7E626706C}" dt="2021-07-20T17:09:06.659" v="238"/>
          <ac:graphicFrameMkLst>
            <pc:docMk/>
            <pc:sldMk cId="4224682097" sldId="301"/>
            <ac:graphicFrameMk id="7" creationId="{649ECB86-B17A-4A43-8318-33317021F7AD}"/>
          </ac:graphicFrameMkLst>
        </pc:graphicFrameChg>
        <pc:graphicFrameChg chg="add del">
          <ac:chgData name="jose ramon jorca" userId="4df42de720a68e87" providerId="Windows Live" clId="Web-{4F75A03F-8A5B-44DE-87AD-97D7E626706C}" dt="2021-07-20T17:11:16.073" v="266"/>
          <ac:graphicFrameMkLst>
            <pc:docMk/>
            <pc:sldMk cId="4224682097" sldId="301"/>
            <ac:graphicFrameMk id="37" creationId="{5393F431-B060-412F-ABC4-237C6D647D42}"/>
          </ac:graphicFrameMkLst>
        </pc:graphicFrameChg>
        <pc:graphicFrameChg chg="add mod ord modGraphic">
          <ac:chgData name="jose ramon jorca" userId="4df42de720a68e87" providerId="Windows Live" clId="Web-{4F75A03F-8A5B-44DE-87AD-97D7E626706C}" dt="2021-07-20T17:19:38.695" v="288"/>
          <ac:graphicFrameMkLst>
            <pc:docMk/>
            <pc:sldMk cId="4224682097" sldId="301"/>
            <ac:graphicFrameMk id="39" creationId="{7ADD6F4B-2211-45DC-9E66-FF28B3A2863A}"/>
          </ac:graphicFrameMkLst>
        </pc:graphicFrameChg>
        <pc:picChg chg="add mod">
          <ac:chgData name="jose ramon jorca" userId="4df42de720a68e87" providerId="Windows Live" clId="Web-{4F75A03F-8A5B-44DE-87AD-97D7E626706C}" dt="2021-07-20T17:38:36.728" v="493" actId="1076"/>
          <ac:picMkLst>
            <pc:docMk/>
            <pc:sldMk cId="4224682097" sldId="301"/>
            <ac:picMk id="106" creationId="{4E547899-FA21-423E-B304-A16A39DCABA5}"/>
          </ac:picMkLst>
        </pc:picChg>
        <pc:picChg chg="add mod">
          <ac:chgData name="jose ramon jorca" userId="4df42de720a68e87" providerId="Windows Live" clId="Web-{4F75A03F-8A5B-44DE-87AD-97D7E626706C}" dt="2021-07-20T17:38:52.604" v="497" actId="1076"/>
          <ac:picMkLst>
            <pc:docMk/>
            <pc:sldMk cId="4224682097" sldId="301"/>
            <ac:picMk id="107" creationId="{D613571F-986C-4AF8-AA2E-893E6507C42C}"/>
          </ac:picMkLst>
        </pc:picChg>
        <pc:picChg chg="add mod">
          <ac:chgData name="jose ramon jorca" userId="4df42de720a68e87" providerId="Windows Live" clId="Web-{4F75A03F-8A5B-44DE-87AD-97D7E626706C}" dt="2021-07-20T17:38:47.026" v="496" actId="1076"/>
          <ac:picMkLst>
            <pc:docMk/>
            <pc:sldMk cId="4224682097" sldId="301"/>
            <ac:picMk id="179" creationId="{F9725B90-DCEA-4657-BC35-EA3ADDD08561}"/>
          </ac:picMkLst>
        </pc:picChg>
      </pc:sldChg>
      <pc:sldChg chg="new del">
        <pc:chgData name="jose ramon jorca" userId="4df42de720a68e87" providerId="Windows Live" clId="Web-{4F75A03F-8A5B-44DE-87AD-97D7E626706C}" dt="2021-07-20T16:41:31.113" v="58"/>
        <pc:sldMkLst>
          <pc:docMk/>
          <pc:sldMk cId="758734816" sldId="302"/>
        </pc:sldMkLst>
      </pc:sldChg>
      <pc:sldChg chg="modSp add ord replId modNotes">
        <pc:chgData name="jose ramon jorca" userId="4df42de720a68e87" providerId="Windows Live" clId="Web-{4F75A03F-8A5B-44DE-87AD-97D7E626706C}" dt="2021-07-20T17:37:02.333" v="492" actId="20577"/>
        <pc:sldMkLst>
          <pc:docMk/>
          <pc:sldMk cId="2976314627" sldId="302"/>
        </pc:sldMkLst>
        <pc:spChg chg="mod">
          <ac:chgData name="jose ramon jorca" userId="4df42de720a68e87" providerId="Windows Live" clId="Web-{4F75A03F-8A5B-44DE-87AD-97D7E626706C}" dt="2021-07-20T17:24:36.728" v="300" actId="20577"/>
          <ac:spMkLst>
            <pc:docMk/>
            <pc:sldMk cId="2976314627" sldId="302"/>
            <ac:spMk id="2" creationId="{AB57930B-5841-4663-B126-CF878B6CEB1C}"/>
          </ac:spMkLst>
        </pc:spChg>
        <pc:spChg chg="mod">
          <ac:chgData name="jose ramon jorca" userId="4df42de720a68e87" providerId="Windows Live" clId="Web-{4F75A03F-8A5B-44DE-87AD-97D7E626706C}" dt="2021-07-20T17:37:02.333" v="492" actId="20577"/>
          <ac:spMkLst>
            <pc:docMk/>
            <pc:sldMk cId="2976314627" sldId="302"/>
            <ac:spMk id="3" creationId="{49FA6742-0E81-49AA-9AF2-4FC5C531BD1B}"/>
          </ac:spMkLst>
        </pc:spChg>
      </pc:sldChg>
      <pc:sldChg chg="new del">
        <pc:chgData name="jose ramon jorca" userId="4df42de720a68e87" providerId="Windows Live" clId="Web-{4F75A03F-8A5B-44DE-87AD-97D7E626706C}" dt="2021-07-20T16:41:31.113" v="57"/>
        <pc:sldMkLst>
          <pc:docMk/>
          <pc:sldMk cId="1377656441" sldId="303"/>
        </pc:sldMkLst>
      </pc:sldChg>
      <pc:sldChg chg="add replId">
        <pc:chgData name="jose ramon jorca" userId="4df42de720a68e87" providerId="Windows Live" clId="Web-{4F75A03F-8A5B-44DE-87AD-97D7E626706C}" dt="2021-07-20T17:56:50.618" v="512"/>
        <pc:sldMkLst>
          <pc:docMk/>
          <pc:sldMk cId="3084268959" sldId="303"/>
        </pc:sldMkLst>
      </pc:sldChg>
      <pc:sldChg chg="addSp delSp modSp new mod ord setBg">
        <pc:chgData name="jose ramon jorca" userId="4df42de720a68e87" providerId="Windows Live" clId="Web-{4F75A03F-8A5B-44DE-87AD-97D7E626706C}" dt="2021-07-20T18:26:09.716" v="584" actId="20577"/>
        <pc:sldMkLst>
          <pc:docMk/>
          <pc:sldMk cId="2063224302" sldId="304"/>
        </pc:sldMkLst>
        <pc:spChg chg="mod">
          <ac:chgData name="jose ramon jorca" userId="4df42de720a68e87" providerId="Windows Live" clId="Web-{4F75A03F-8A5B-44DE-87AD-97D7E626706C}" dt="2021-07-20T18:06:42.995" v="569"/>
          <ac:spMkLst>
            <pc:docMk/>
            <pc:sldMk cId="2063224302" sldId="304"/>
            <ac:spMk id="2" creationId="{F98B61E0-6993-4E1B-8E4F-9F2AF4886437}"/>
          </ac:spMkLst>
        </pc:spChg>
        <pc:spChg chg="add del mod">
          <ac:chgData name="jose ramon jorca" userId="4df42de720a68e87" providerId="Windows Live" clId="Web-{4F75A03F-8A5B-44DE-87AD-97D7E626706C}" dt="2021-07-20T18:06:45.448" v="572"/>
          <ac:spMkLst>
            <pc:docMk/>
            <pc:sldMk cId="2063224302" sldId="304"/>
            <ac:spMk id="3" creationId="{1CFAB204-2D4A-41D8-90CA-6948AC959642}"/>
          </ac:spMkLst>
        </pc:spChg>
        <pc:spChg chg="add del">
          <ac:chgData name="jose ramon jorca" userId="4df42de720a68e87" providerId="Windows Live" clId="Web-{4F75A03F-8A5B-44DE-87AD-97D7E626706C}" dt="2021-07-20T18:06:45.385" v="571"/>
          <ac:spMkLst>
            <pc:docMk/>
            <pc:sldMk cId="2063224302" sldId="304"/>
            <ac:spMk id="8" creationId="{6A1473A6-3F22-483E-8A30-80B9D2B14592}"/>
          </ac:spMkLst>
        </pc:spChg>
        <pc:spChg chg="add del">
          <ac:chgData name="jose ramon jorca" userId="4df42de720a68e87" providerId="Windows Live" clId="Web-{4F75A03F-8A5B-44DE-87AD-97D7E626706C}" dt="2021-07-20T18:06:45.385" v="571"/>
          <ac:spMkLst>
            <pc:docMk/>
            <pc:sldMk cId="2063224302" sldId="304"/>
            <ac:spMk id="18" creationId="{6A1473A6-3F22-483E-8A30-80B9D2B14592}"/>
          </ac:spMkLst>
        </pc:spChg>
        <pc:spChg chg="add del">
          <ac:chgData name="jose ramon jorca" userId="4df42de720a68e87" providerId="Windows Live" clId="Web-{4F75A03F-8A5B-44DE-87AD-97D7E626706C}" dt="2021-07-20T18:06:42.995" v="569"/>
          <ac:spMkLst>
            <pc:docMk/>
            <pc:sldMk cId="2063224302" sldId="304"/>
            <ac:spMk id="19" creationId="{B819A166-7571-4003-A6B8-B62034C3ED30}"/>
          </ac:spMkLst>
        </pc:spChg>
        <pc:grpChg chg="add del">
          <ac:chgData name="jose ramon jorca" userId="4df42de720a68e87" providerId="Windows Live" clId="Web-{4F75A03F-8A5B-44DE-87AD-97D7E626706C}" dt="2021-07-20T18:06:45.385" v="571"/>
          <ac:grpSpMkLst>
            <pc:docMk/>
            <pc:sldMk cId="2063224302" sldId="304"/>
            <ac:grpSpMk id="10" creationId="{AA1375E3-3E53-4D75-BAB7-E5929BFCB25F}"/>
          </ac:grpSpMkLst>
        </pc:grpChg>
        <pc:grpChg chg="add del">
          <ac:chgData name="jose ramon jorca" userId="4df42de720a68e87" providerId="Windows Live" clId="Web-{4F75A03F-8A5B-44DE-87AD-97D7E626706C}" dt="2021-07-20T18:06:45.385" v="571"/>
          <ac:grpSpMkLst>
            <pc:docMk/>
            <pc:sldMk cId="2063224302" sldId="304"/>
            <ac:grpSpMk id="20" creationId="{AA1375E3-3E53-4D75-BAB7-E5929BFCB25F}"/>
          </ac:grpSpMkLst>
        </pc:grpChg>
        <pc:graphicFrameChg chg="add del">
          <ac:chgData name="jose ramon jorca" userId="4df42de720a68e87" providerId="Windows Live" clId="Web-{4F75A03F-8A5B-44DE-87AD-97D7E626706C}" dt="2021-07-20T18:06:42.995" v="569"/>
          <ac:graphicFrameMkLst>
            <pc:docMk/>
            <pc:sldMk cId="2063224302" sldId="304"/>
            <ac:graphicFrameMk id="15" creationId="{28C20B33-8BD6-4E16-9EA4-4ECB067F48D8}"/>
          </ac:graphicFrameMkLst>
        </pc:graphicFrameChg>
        <pc:graphicFrameChg chg="add modGraphic">
          <ac:chgData name="jose ramon jorca" userId="4df42de720a68e87" providerId="Windows Live" clId="Web-{4F75A03F-8A5B-44DE-87AD-97D7E626706C}" dt="2021-07-20T18:26:09.716" v="584" actId="20577"/>
          <ac:graphicFrameMkLst>
            <pc:docMk/>
            <pc:sldMk cId="2063224302" sldId="304"/>
            <ac:graphicFrameMk id="16" creationId="{3F7077E9-2B1C-4E4C-8123-9ADE243A0A88}"/>
          </ac:graphicFrameMkLst>
        </pc:graphicFrameChg>
      </pc:sldChg>
      <pc:sldChg chg="new del">
        <pc:chgData name="jose ramon jorca" userId="4df42de720a68e87" providerId="Windows Live" clId="Web-{4F75A03F-8A5B-44DE-87AD-97D7E626706C}" dt="2021-07-20T16:41:20.690" v="56"/>
        <pc:sldMkLst>
          <pc:docMk/>
          <pc:sldMk cId="4145359208" sldId="304"/>
        </pc:sldMkLst>
      </pc:sldChg>
      <pc:sldChg chg="new del">
        <pc:chgData name="jose ramon jorca" userId="4df42de720a68e87" providerId="Windows Live" clId="Web-{4F75A03F-8A5B-44DE-87AD-97D7E626706C}" dt="2021-07-20T16:41:17.721" v="55"/>
        <pc:sldMkLst>
          <pc:docMk/>
          <pc:sldMk cId="688367642" sldId="305"/>
        </pc:sldMkLst>
      </pc:sldChg>
      <pc:sldChg chg="new del">
        <pc:chgData name="jose ramon jorca" userId="4df42de720a68e87" providerId="Windows Live" clId="Web-{4F75A03F-8A5B-44DE-87AD-97D7E626706C}" dt="2021-07-20T16:41:14.158" v="54"/>
        <pc:sldMkLst>
          <pc:docMk/>
          <pc:sldMk cId="1753551151" sldId="306"/>
        </pc:sldMkLst>
      </pc:sldChg>
      <pc:sldChg chg="new del">
        <pc:chgData name="jose ramon jorca" userId="4df42de720a68e87" providerId="Windows Live" clId="Web-{4F75A03F-8A5B-44DE-87AD-97D7E626706C}" dt="2021-07-20T16:41:11.627" v="53"/>
        <pc:sldMkLst>
          <pc:docMk/>
          <pc:sldMk cId="4225711819" sldId="307"/>
        </pc:sldMkLst>
      </pc:sldChg>
      <pc:sldChg chg="new del">
        <pc:chgData name="jose ramon jorca" userId="4df42de720a68e87" providerId="Windows Live" clId="Web-{4F75A03F-8A5B-44DE-87AD-97D7E626706C}" dt="2021-07-20T16:41:08.674" v="52"/>
        <pc:sldMkLst>
          <pc:docMk/>
          <pc:sldMk cId="3092018717" sldId="308"/>
        </pc:sldMkLst>
      </pc:sldChg>
      <pc:sldChg chg="new del">
        <pc:chgData name="jose ramon jorca" userId="4df42de720a68e87" providerId="Windows Live" clId="Web-{4F75A03F-8A5B-44DE-87AD-97D7E626706C}" dt="2021-07-20T16:41:06.158" v="51"/>
        <pc:sldMkLst>
          <pc:docMk/>
          <pc:sldMk cId="2053370413" sldId="309"/>
        </pc:sldMkLst>
      </pc:sldChg>
      <pc:sldChg chg="new del">
        <pc:chgData name="jose ramon jorca" userId="4df42de720a68e87" providerId="Windows Live" clId="Web-{4F75A03F-8A5B-44DE-87AD-97D7E626706C}" dt="2021-07-20T16:41:05.627" v="50"/>
        <pc:sldMkLst>
          <pc:docMk/>
          <pc:sldMk cId="2340063058" sldId="310"/>
        </pc:sldMkLst>
      </pc:sldChg>
      <pc:sldChg chg="new del">
        <pc:chgData name="jose ramon jorca" userId="4df42de720a68e87" providerId="Windows Live" clId="Web-{4F75A03F-8A5B-44DE-87AD-97D7E626706C}" dt="2021-07-20T16:41:05.330" v="49"/>
        <pc:sldMkLst>
          <pc:docMk/>
          <pc:sldMk cId="1496586693" sldId="311"/>
        </pc:sldMkLst>
      </pc:sldChg>
      <pc:sldChg chg="new del">
        <pc:chgData name="jose ramon jorca" userId="4df42de720a68e87" providerId="Windows Live" clId="Web-{4F75A03F-8A5B-44DE-87AD-97D7E626706C}" dt="2021-07-20T16:41:04.455" v="48"/>
        <pc:sldMkLst>
          <pc:docMk/>
          <pc:sldMk cId="2588199848" sldId="312"/>
        </pc:sldMkLst>
      </pc:sldChg>
      <pc:sldChg chg="new del">
        <pc:chgData name="jose ramon jorca" userId="4df42de720a68e87" providerId="Windows Live" clId="Web-{4F75A03F-8A5B-44DE-87AD-97D7E626706C}" dt="2021-07-20T16:41:04.111" v="47"/>
        <pc:sldMkLst>
          <pc:docMk/>
          <pc:sldMk cId="2235460077" sldId="313"/>
        </pc:sldMkLst>
      </pc:sldChg>
      <pc:sldChg chg="new del">
        <pc:chgData name="jose ramon jorca" userId="4df42de720a68e87" providerId="Windows Live" clId="Web-{4F75A03F-8A5B-44DE-87AD-97D7E626706C}" dt="2021-07-20T16:41:01.689" v="46"/>
        <pc:sldMkLst>
          <pc:docMk/>
          <pc:sldMk cId="758918649" sldId="314"/>
        </pc:sldMkLst>
      </pc:sldChg>
      <pc:sldChg chg="new del">
        <pc:chgData name="jose ramon jorca" userId="4df42de720a68e87" providerId="Windows Live" clId="Web-{4F75A03F-8A5B-44DE-87AD-97D7E626706C}" dt="2021-07-20T16:41:00.814" v="45"/>
        <pc:sldMkLst>
          <pc:docMk/>
          <pc:sldMk cId="2552433182" sldId="315"/>
        </pc:sldMkLst>
      </pc:sldChg>
      <pc:sldChg chg="new del">
        <pc:chgData name="jose ramon jorca" userId="4df42de720a68e87" providerId="Windows Live" clId="Web-{4F75A03F-8A5B-44DE-87AD-97D7E626706C}" dt="2021-07-20T16:41:00.533" v="44"/>
        <pc:sldMkLst>
          <pc:docMk/>
          <pc:sldMk cId="1697762446" sldId="316"/>
        </pc:sldMkLst>
      </pc:sldChg>
      <pc:sldChg chg="new del">
        <pc:chgData name="jose ramon jorca" userId="4df42de720a68e87" providerId="Windows Live" clId="Web-{4F75A03F-8A5B-44DE-87AD-97D7E626706C}" dt="2021-07-20T16:40:57.704" v="43"/>
        <pc:sldMkLst>
          <pc:docMk/>
          <pc:sldMk cId="468959425" sldId="317"/>
        </pc:sldMkLst>
      </pc:sldChg>
    </pc:docChg>
  </pc:docChgLst>
  <pc:docChgLst>
    <pc:chgData name="jose ramon jorca" userId="4df42de720a68e87" providerId="Windows Live" clId="Web-{73DFE760-0925-4351-AF8B-907D3545FF72}"/>
    <pc:docChg chg="addSld delSld modSld sldOrd">
      <pc:chgData name="jose ramon jorca" userId="4df42de720a68e87" providerId="Windows Live" clId="Web-{73DFE760-0925-4351-AF8B-907D3545FF72}" dt="2021-07-20T21:03:59.420" v="329"/>
      <pc:docMkLst>
        <pc:docMk/>
      </pc:docMkLst>
      <pc:sldChg chg="del">
        <pc:chgData name="jose ramon jorca" userId="4df42de720a68e87" providerId="Windows Live" clId="Web-{73DFE760-0925-4351-AF8B-907D3545FF72}" dt="2021-07-20T20:40:14.379" v="315"/>
        <pc:sldMkLst>
          <pc:docMk/>
          <pc:sldMk cId="2629802798" sldId="259"/>
        </pc:sldMkLst>
      </pc:sldChg>
      <pc:sldChg chg="addSp delSp modSp modNotes">
        <pc:chgData name="jose ramon jorca" userId="4df42de720a68e87" providerId="Windows Live" clId="Web-{73DFE760-0925-4351-AF8B-907D3545FF72}" dt="2021-07-20T21:03:14.013" v="321"/>
        <pc:sldMkLst>
          <pc:docMk/>
          <pc:sldMk cId="884787866" sldId="264"/>
        </pc:sldMkLst>
        <pc:spChg chg="mod">
          <ac:chgData name="jose ramon jorca" userId="4df42de720a68e87" providerId="Windows Live" clId="Web-{73DFE760-0925-4351-AF8B-907D3545FF72}" dt="2021-07-20T20:38:56.893" v="314"/>
          <ac:spMkLst>
            <pc:docMk/>
            <pc:sldMk cId="884787866" sldId="264"/>
            <ac:spMk id="2" creationId="{00000000-0000-0000-0000-000000000000}"/>
          </ac:spMkLst>
        </pc:spChg>
        <pc:spChg chg="ord">
          <ac:chgData name="jose ramon jorca" userId="4df42de720a68e87" providerId="Windows Live" clId="Web-{73DFE760-0925-4351-AF8B-907D3545FF72}" dt="2021-07-20T20:37:53.626" v="301"/>
          <ac:spMkLst>
            <pc:docMk/>
            <pc:sldMk cId="884787866" sldId="264"/>
            <ac:spMk id="3" creationId="{58EA6E32-2963-4F3E-9B1B-DCDBBA3915C0}"/>
          </ac:spMkLst>
        </pc:spChg>
        <pc:spChg chg="del mod">
          <ac:chgData name="jose ramon jorca" userId="4df42de720a68e87" providerId="Windows Live" clId="Web-{73DFE760-0925-4351-AF8B-907D3545FF72}" dt="2021-07-20T20:38:08.142" v="303"/>
          <ac:spMkLst>
            <pc:docMk/>
            <pc:sldMk cId="884787866" sldId="264"/>
            <ac:spMk id="4" creationId="{EEE4E8E9-6FBD-4801-8150-74B5EC99495A}"/>
          </ac:spMkLst>
        </pc:spChg>
        <pc:spChg chg="add">
          <ac:chgData name="jose ramon jorca" userId="4df42de720a68e87" providerId="Windows Live" clId="Web-{73DFE760-0925-4351-AF8B-907D3545FF72}" dt="2021-07-20T21:03:14.013" v="321"/>
          <ac:spMkLst>
            <pc:docMk/>
            <pc:sldMk cId="884787866" sldId="264"/>
            <ac:spMk id="4" creationId="{FD8B4374-424A-4F9C-B091-72EBDE2A1B6F}"/>
          </ac:spMkLst>
        </pc:spChg>
        <pc:spChg chg="add mod ord">
          <ac:chgData name="jose ramon jorca" userId="4df42de720a68e87" providerId="Windows Live" clId="Web-{73DFE760-0925-4351-AF8B-907D3545FF72}" dt="2021-07-20T20:38:56.893" v="314"/>
          <ac:spMkLst>
            <pc:docMk/>
            <pc:sldMk cId="884787866" sldId="264"/>
            <ac:spMk id="5" creationId="{31B9BCAE-BA3D-41B7-BA01-830B986FD465}"/>
          </ac:spMkLst>
        </pc:spChg>
        <pc:spChg chg="del">
          <ac:chgData name="jose ramon jorca" userId="4df42de720a68e87" providerId="Windows Live" clId="Web-{73DFE760-0925-4351-AF8B-907D3545FF72}" dt="2021-07-20T20:37:53.626" v="301"/>
          <ac:spMkLst>
            <pc:docMk/>
            <pc:sldMk cId="884787866" sldId="264"/>
            <ac:spMk id="27" creationId="{85016AEC-0320-4ED0-8ECB-FE11DDDFE17A}"/>
          </ac:spMkLst>
        </pc:spChg>
        <pc:spChg chg="del">
          <ac:chgData name="jose ramon jorca" userId="4df42de720a68e87" providerId="Windows Live" clId="Web-{73DFE760-0925-4351-AF8B-907D3545FF72}" dt="2021-07-20T20:37:53.626" v="301"/>
          <ac:spMkLst>
            <pc:docMk/>
            <pc:sldMk cId="884787866" sldId="264"/>
            <ac:spMk id="29" creationId="{D3CDB30C-1F82-41E6-A067-831D6E89184F}"/>
          </ac:spMkLst>
        </pc:spChg>
        <pc:spChg chg="del">
          <ac:chgData name="jose ramon jorca" userId="4df42de720a68e87" providerId="Windows Live" clId="Web-{73DFE760-0925-4351-AF8B-907D3545FF72}" dt="2021-07-20T20:37:53.626" v="301"/>
          <ac:spMkLst>
            <pc:docMk/>
            <pc:sldMk cId="884787866" sldId="264"/>
            <ac:spMk id="31" creationId="{2DDA86DD-F997-4F66-A87C-5B58AB6D19EC}"/>
          </ac:spMkLst>
        </pc:spChg>
        <pc:spChg chg="del">
          <ac:chgData name="jose ramon jorca" userId="4df42de720a68e87" providerId="Windows Live" clId="Web-{73DFE760-0925-4351-AF8B-907D3545FF72}" dt="2021-07-20T20:37:53.626" v="301"/>
          <ac:spMkLst>
            <pc:docMk/>
            <pc:sldMk cId="884787866" sldId="264"/>
            <ac:spMk id="33" creationId="{D241B827-437E-40A3-A732-669230D6A5BC}"/>
          </ac:spMkLst>
        </pc:spChg>
        <pc:spChg chg="add del">
          <ac:chgData name="jose ramon jorca" userId="4df42de720a68e87" providerId="Windows Live" clId="Web-{73DFE760-0925-4351-AF8B-907D3545FF72}" dt="2021-07-20T20:38:31.314" v="308"/>
          <ac:spMkLst>
            <pc:docMk/>
            <pc:sldMk cId="884787866" sldId="264"/>
            <ac:spMk id="38" creationId="{2B566528-1B12-4246-9431-5C2D7D081168}"/>
          </ac:spMkLst>
        </pc:spChg>
        <pc:spChg chg="add del">
          <ac:chgData name="jose ramon jorca" userId="4df42de720a68e87" providerId="Windows Live" clId="Web-{73DFE760-0925-4351-AF8B-907D3545FF72}" dt="2021-07-20T20:38:56.893" v="314"/>
          <ac:spMkLst>
            <pc:docMk/>
            <pc:sldMk cId="884787866" sldId="264"/>
            <ac:spMk id="51" creationId="{DD38EE57-B708-47C9-A4A4-E25F09FAB029}"/>
          </ac:spMkLst>
        </pc:spChg>
        <pc:spChg chg="add">
          <ac:chgData name="jose ramon jorca" userId="4df42de720a68e87" providerId="Windows Live" clId="Web-{73DFE760-0925-4351-AF8B-907D3545FF72}" dt="2021-07-20T20:38:56.893" v="314"/>
          <ac:spMkLst>
            <pc:docMk/>
            <pc:sldMk cId="884787866" sldId="264"/>
            <ac:spMk id="60" creationId="{F4C0B10B-D2C4-4A54-AFAD-3D27DF88BB37}"/>
          </ac:spMkLst>
        </pc:spChg>
        <pc:spChg chg="add del">
          <ac:chgData name="jose ramon jorca" userId="4df42de720a68e87" providerId="Windows Live" clId="Web-{73DFE760-0925-4351-AF8B-907D3545FF72}" dt="2021-07-20T20:38:56.877" v="313"/>
          <ac:spMkLst>
            <pc:docMk/>
            <pc:sldMk cId="884787866" sldId="264"/>
            <ac:spMk id="63" creationId="{5E39A796-BE83-48B1-B33F-35C4A32AAB57}"/>
          </ac:spMkLst>
        </pc:spChg>
        <pc:spChg chg="add del">
          <ac:chgData name="jose ramon jorca" userId="4df42de720a68e87" providerId="Windows Live" clId="Web-{73DFE760-0925-4351-AF8B-907D3545FF72}" dt="2021-07-20T20:38:56.877" v="313"/>
          <ac:spMkLst>
            <pc:docMk/>
            <pc:sldMk cId="884787866" sldId="264"/>
            <ac:spMk id="65" creationId="{72F84B47-E267-4194-8194-831DB7B5547F}"/>
          </ac:spMkLst>
        </pc:spChg>
        <pc:grpChg chg="add del">
          <ac:chgData name="jose ramon jorca" userId="4df42de720a68e87" providerId="Windows Live" clId="Web-{73DFE760-0925-4351-AF8B-907D3545FF72}" dt="2021-07-20T20:38:31.314" v="308"/>
          <ac:grpSpMkLst>
            <pc:docMk/>
            <pc:sldMk cId="884787866" sldId="264"/>
            <ac:grpSpMk id="40" creationId="{828A5161-06F1-46CF-8AD7-844680A59E13}"/>
          </ac:grpSpMkLst>
        </pc:grpChg>
        <pc:grpChg chg="add del">
          <ac:chgData name="jose ramon jorca" userId="4df42de720a68e87" providerId="Windows Live" clId="Web-{73DFE760-0925-4351-AF8B-907D3545FF72}" dt="2021-07-20T20:38:31.314" v="308"/>
          <ac:grpSpMkLst>
            <pc:docMk/>
            <pc:sldMk cId="884787866" sldId="264"/>
            <ac:grpSpMk id="44" creationId="{5995D10D-E9C9-47DB-AE7E-801FEF38F5C9}"/>
          </ac:grpSpMkLst>
        </pc:grpChg>
        <pc:grpChg chg="add del">
          <ac:chgData name="jose ramon jorca" userId="4df42de720a68e87" providerId="Windows Live" clId="Web-{73DFE760-0925-4351-AF8B-907D3545FF72}" dt="2021-07-20T20:38:56.893" v="314"/>
          <ac:grpSpMkLst>
            <pc:docMk/>
            <pc:sldMk cId="884787866" sldId="264"/>
            <ac:grpSpMk id="53" creationId="{57A28182-58A5-4DBB-8F64-BD944BCA8154}"/>
          </ac:grpSpMkLst>
        </pc:grpChg>
        <pc:grpChg chg="add">
          <ac:chgData name="jose ramon jorca" userId="4df42de720a68e87" providerId="Windows Live" clId="Web-{73DFE760-0925-4351-AF8B-907D3545FF72}" dt="2021-07-20T20:38:56.893" v="314"/>
          <ac:grpSpMkLst>
            <pc:docMk/>
            <pc:sldMk cId="884787866" sldId="264"/>
            <ac:grpSpMk id="61" creationId="{B6BADB90-C74B-40D6-86DC-503F65FCE8DC}"/>
          </ac:grpSpMkLst>
        </pc:grpChg>
        <pc:picChg chg="add mod">
          <ac:chgData name="jose ramon jorca" userId="4df42de720a68e87" providerId="Windows Live" clId="Web-{73DFE760-0925-4351-AF8B-907D3545FF72}" dt="2021-07-20T20:38:56.893" v="314"/>
          <ac:picMkLst>
            <pc:docMk/>
            <pc:sldMk cId="884787866" sldId="264"/>
            <ac:picMk id="6" creationId="{9504E9DF-BA9A-43D3-AF3E-08B67DF4CB75}"/>
          </ac:picMkLst>
        </pc:picChg>
      </pc:sldChg>
      <pc:sldChg chg="addSp">
        <pc:chgData name="jose ramon jorca" userId="4df42de720a68e87" providerId="Windows Live" clId="Web-{73DFE760-0925-4351-AF8B-907D3545FF72}" dt="2021-07-20T21:03:21.357" v="322"/>
        <pc:sldMkLst>
          <pc:docMk/>
          <pc:sldMk cId="3427596235" sldId="276"/>
        </pc:sldMkLst>
        <pc:spChg chg="add">
          <ac:chgData name="jose ramon jorca" userId="4df42de720a68e87" providerId="Windows Live" clId="Web-{73DFE760-0925-4351-AF8B-907D3545FF72}" dt="2021-07-20T21:03:21.357" v="322"/>
          <ac:spMkLst>
            <pc:docMk/>
            <pc:sldMk cId="3427596235" sldId="276"/>
            <ac:spMk id="3" creationId="{C3F339F0-C543-4228-9130-41E951014F78}"/>
          </ac:spMkLst>
        </pc:spChg>
      </pc:sldChg>
      <pc:sldChg chg="addSp">
        <pc:chgData name="jose ramon jorca" userId="4df42de720a68e87" providerId="Windows Live" clId="Web-{73DFE760-0925-4351-AF8B-907D3545FF72}" dt="2021-07-20T21:03:29.044" v="323"/>
        <pc:sldMkLst>
          <pc:docMk/>
          <pc:sldMk cId="763527461" sldId="294"/>
        </pc:sldMkLst>
        <pc:spChg chg="add">
          <ac:chgData name="jose ramon jorca" userId="4df42de720a68e87" providerId="Windows Live" clId="Web-{73DFE760-0925-4351-AF8B-907D3545FF72}" dt="2021-07-20T21:03:29.044" v="323"/>
          <ac:spMkLst>
            <pc:docMk/>
            <pc:sldMk cId="763527461" sldId="294"/>
            <ac:spMk id="8" creationId="{649FADD0-1FCD-4C66-A483-30FCC99DDD5E}"/>
          </ac:spMkLst>
        </pc:spChg>
      </pc:sldChg>
      <pc:sldChg chg="modNotes">
        <pc:chgData name="jose ramon jorca" userId="4df42de720a68e87" providerId="Windows Live" clId="Web-{73DFE760-0925-4351-AF8B-907D3545FF72}" dt="2021-07-20T20:09:07.016" v="2"/>
        <pc:sldMkLst>
          <pc:docMk/>
          <pc:sldMk cId="3481317456" sldId="297"/>
        </pc:sldMkLst>
      </pc:sldChg>
      <pc:sldChg chg="addSp modSp">
        <pc:chgData name="jose ramon jorca" userId="4df42de720a68e87" providerId="Windows Live" clId="Web-{73DFE760-0925-4351-AF8B-907D3545FF72}" dt="2021-07-20T21:03:38.748" v="325" actId="1076"/>
        <pc:sldMkLst>
          <pc:docMk/>
          <pc:sldMk cId="3732301361" sldId="298"/>
        </pc:sldMkLst>
        <pc:spChg chg="add mod">
          <ac:chgData name="jose ramon jorca" userId="4df42de720a68e87" providerId="Windows Live" clId="Web-{73DFE760-0925-4351-AF8B-907D3545FF72}" dt="2021-07-20T21:03:38.748" v="325" actId="1076"/>
          <ac:spMkLst>
            <pc:docMk/>
            <pc:sldMk cId="3732301361" sldId="298"/>
            <ac:spMk id="4" creationId="{494F75B5-BDD7-4C44-999E-1C88ED63A744}"/>
          </ac:spMkLst>
        </pc:spChg>
      </pc:sldChg>
      <pc:sldChg chg="addSp delSp modSp mod modClrScheme chgLayout modNotes">
        <pc:chgData name="jose ramon jorca" userId="4df42de720a68e87" providerId="Windows Live" clId="Web-{73DFE760-0925-4351-AF8B-907D3545FF72}" dt="2021-07-20T21:03:47.623" v="326"/>
        <pc:sldMkLst>
          <pc:docMk/>
          <pc:sldMk cId="2478952265" sldId="300"/>
        </pc:sldMkLst>
        <pc:spChg chg="mod ord">
          <ac:chgData name="jose ramon jorca" userId="4df42de720a68e87" providerId="Windows Live" clId="Web-{73DFE760-0925-4351-AF8B-907D3545FF72}" dt="2021-07-20T20:12:50.364" v="27" actId="14100"/>
          <ac:spMkLst>
            <pc:docMk/>
            <pc:sldMk cId="2478952265" sldId="300"/>
            <ac:spMk id="2" creationId="{98071756-7020-454A-939B-EF766F0F304A}"/>
          </ac:spMkLst>
        </pc:spChg>
        <pc:spChg chg="del">
          <ac:chgData name="jose ramon jorca" userId="4df42de720a68e87" providerId="Windows Live" clId="Web-{73DFE760-0925-4351-AF8B-907D3545FF72}" dt="2021-07-20T20:11:06.721" v="13"/>
          <ac:spMkLst>
            <pc:docMk/>
            <pc:sldMk cId="2478952265" sldId="300"/>
            <ac:spMk id="3" creationId="{AFA04052-0CAD-4522-98B9-D27856A8A7D1}"/>
          </ac:spMkLst>
        </pc:spChg>
        <pc:spChg chg="add del mod ord">
          <ac:chgData name="jose ramon jorca" userId="4df42de720a68e87" providerId="Windows Live" clId="Web-{73DFE760-0925-4351-AF8B-907D3545FF72}" dt="2021-07-20T20:13:25.411" v="29"/>
          <ac:spMkLst>
            <pc:docMk/>
            <pc:sldMk cId="2478952265" sldId="300"/>
            <ac:spMk id="5" creationId="{7EB02732-DE38-4117-8661-7326D805DB92}"/>
          </ac:spMkLst>
        </pc:spChg>
        <pc:spChg chg="add">
          <ac:chgData name="jose ramon jorca" userId="4df42de720a68e87" providerId="Windows Live" clId="Web-{73DFE760-0925-4351-AF8B-907D3545FF72}" dt="2021-07-20T21:03:47.623" v="326"/>
          <ac:spMkLst>
            <pc:docMk/>
            <pc:sldMk cId="2478952265" sldId="300"/>
            <ac:spMk id="13" creationId="{0C2121A3-E4AC-4CEC-A435-A5A7F9C8566E}"/>
          </ac:spMkLst>
        </pc:spChg>
        <pc:graphicFrameChg chg="add modGraphic">
          <ac:chgData name="jose ramon jorca" userId="4df42de720a68e87" providerId="Windows Live" clId="Web-{73DFE760-0925-4351-AF8B-907D3545FF72}" dt="2021-07-20T20:15:29.804" v="36" actId="20577"/>
          <ac:graphicFrameMkLst>
            <pc:docMk/>
            <pc:sldMk cId="2478952265" sldId="300"/>
            <ac:graphicFrameMk id="7" creationId="{A713810B-1BF0-4653-8578-17CE87E397D8}"/>
          </ac:graphicFrameMkLst>
        </pc:graphicFrameChg>
        <pc:picChg chg="add mod ord">
          <ac:chgData name="jose ramon jorca" userId="4df42de720a68e87" providerId="Windows Live" clId="Web-{73DFE760-0925-4351-AF8B-907D3545FF72}" dt="2021-07-20T20:12:21.457" v="23" actId="1076"/>
          <ac:picMkLst>
            <pc:docMk/>
            <pc:sldMk cId="2478952265" sldId="300"/>
            <ac:picMk id="4" creationId="{ED7D5593-BDBC-4C9A-8CD2-93DBDCDF1DB8}"/>
          </ac:picMkLst>
        </pc:picChg>
      </pc:sldChg>
      <pc:sldChg chg="del">
        <pc:chgData name="jose ramon jorca" userId="4df42de720a68e87" providerId="Windows Live" clId="Web-{73DFE760-0925-4351-AF8B-907D3545FF72}" dt="2021-07-20T20:40:32.879" v="316"/>
        <pc:sldMkLst>
          <pc:docMk/>
          <pc:sldMk cId="3084268959" sldId="303"/>
        </pc:sldMkLst>
      </pc:sldChg>
      <pc:sldChg chg="addSp">
        <pc:chgData name="jose ramon jorca" userId="4df42de720a68e87" providerId="Windows Live" clId="Web-{73DFE760-0925-4351-AF8B-907D3545FF72}" dt="2021-07-20T21:03:59.420" v="329"/>
        <pc:sldMkLst>
          <pc:docMk/>
          <pc:sldMk cId="2063224302" sldId="304"/>
        </pc:sldMkLst>
        <pc:spChg chg="add">
          <ac:chgData name="jose ramon jorca" userId="4df42de720a68e87" providerId="Windows Live" clId="Web-{73DFE760-0925-4351-AF8B-907D3545FF72}" dt="2021-07-20T21:03:59.420" v="329"/>
          <ac:spMkLst>
            <pc:docMk/>
            <pc:sldMk cId="2063224302" sldId="304"/>
            <ac:spMk id="27" creationId="{7F04F286-DF1F-421B-AA56-E006B104C2ED}"/>
          </ac:spMkLst>
        </pc:spChg>
      </pc:sldChg>
      <pc:sldChg chg="modSp new ord modNotes">
        <pc:chgData name="jose ramon jorca" userId="4df42de720a68e87" providerId="Windows Live" clId="Web-{73DFE760-0925-4351-AF8B-907D3545FF72}" dt="2021-07-20T20:17:10.603" v="48"/>
        <pc:sldMkLst>
          <pc:docMk/>
          <pc:sldMk cId="1443124245" sldId="305"/>
        </pc:sldMkLst>
        <pc:spChg chg="mod">
          <ac:chgData name="jose ramon jorca" userId="4df42de720a68e87" providerId="Windows Live" clId="Web-{73DFE760-0925-4351-AF8B-907D3545FF72}" dt="2021-07-20T20:17:08.228" v="45" actId="20577"/>
          <ac:spMkLst>
            <pc:docMk/>
            <pc:sldMk cId="1443124245" sldId="305"/>
            <ac:spMk id="2" creationId="{2CC3AE4A-6826-4664-BED0-73878662DC6B}"/>
          </ac:spMkLst>
        </pc:spChg>
      </pc:sldChg>
      <pc:sldChg chg="addSp delSp modSp new mod setBg">
        <pc:chgData name="jose ramon jorca" userId="4df42de720a68e87" providerId="Windows Live" clId="Web-{73DFE760-0925-4351-AF8B-907D3545FF72}" dt="2021-07-20T21:03:57.185" v="328"/>
        <pc:sldMkLst>
          <pc:docMk/>
          <pc:sldMk cId="566278852" sldId="306"/>
        </pc:sldMkLst>
        <pc:spChg chg="mod">
          <ac:chgData name="jose ramon jorca" userId="4df42de720a68e87" providerId="Windows Live" clId="Web-{73DFE760-0925-4351-AF8B-907D3545FF72}" dt="2021-07-20T20:27:15.755" v="233"/>
          <ac:spMkLst>
            <pc:docMk/>
            <pc:sldMk cId="566278852" sldId="306"/>
            <ac:spMk id="2" creationId="{7D0EE787-2038-4AD1-AA46-96721AF60964}"/>
          </ac:spMkLst>
        </pc:spChg>
        <pc:spChg chg="del mod">
          <ac:chgData name="jose ramon jorca" userId="4df42de720a68e87" providerId="Windows Live" clId="Web-{73DFE760-0925-4351-AF8B-907D3545FF72}" dt="2021-07-20T20:20:59.310" v="58"/>
          <ac:spMkLst>
            <pc:docMk/>
            <pc:sldMk cId="566278852" sldId="306"/>
            <ac:spMk id="3" creationId="{B7E4C019-4D72-4A1F-98A1-6F47CD8BD5AE}"/>
          </ac:spMkLst>
        </pc:spChg>
        <pc:spChg chg="add">
          <ac:chgData name="jose ramon jorca" userId="4df42de720a68e87" providerId="Windows Live" clId="Web-{73DFE760-0925-4351-AF8B-907D3545FF72}" dt="2021-07-20T21:03:57.185" v="328"/>
          <ac:spMkLst>
            <pc:docMk/>
            <pc:sldMk cId="566278852" sldId="306"/>
            <ac:spMk id="3" creationId="{DA306F2D-8065-4B93-89FD-DF4A973311F8}"/>
          </ac:spMkLst>
        </pc:spChg>
        <pc:spChg chg="add del">
          <ac:chgData name="jose ramon jorca" userId="4df42de720a68e87" providerId="Windows Live" clId="Web-{73DFE760-0925-4351-AF8B-907D3545FF72}" dt="2021-07-20T20:27:10.458" v="230"/>
          <ac:spMkLst>
            <pc:docMk/>
            <pc:sldMk cId="566278852" sldId="306"/>
            <ac:spMk id="6" creationId="{D4771268-CB57-404A-9271-370EB28F6090}"/>
          </ac:spMkLst>
        </pc:spChg>
        <pc:spChg chg="add del">
          <ac:chgData name="jose ramon jorca" userId="4df42de720a68e87" providerId="Windows Live" clId="Web-{73DFE760-0925-4351-AF8B-907D3545FF72}" dt="2021-07-20T20:27:15.724" v="232"/>
          <ac:spMkLst>
            <pc:docMk/>
            <pc:sldMk cId="566278852" sldId="306"/>
            <ac:spMk id="7" creationId="{1045B59B-615E-4718-A150-42DE5D03E1C8}"/>
          </ac:spMkLst>
        </pc:spChg>
        <pc:spChg chg="add">
          <ac:chgData name="jose ramon jorca" userId="4df42de720a68e87" providerId="Windows Live" clId="Web-{73DFE760-0925-4351-AF8B-907D3545FF72}" dt="2021-07-20T20:27:15.755" v="233"/>
          <ac:spMkLst>
            <pc:docMk/>
            <pc:sldMk cId="566278852" sldId="306"/>
            <ac:spMk id="8" creationId="{427F7AF4-72C6-4B71-9E40-53E8BFEF36B2}"/>
          </ac:spMkLst>
        </pc:spChg>
        <pc:spChg chg="add del">
          <ac:chgData name="jose ramon jorca" userId="4df42de720a68e87" providerId="Windows Live" clId="Web-{73DFE760-0925-4351-AF8B-907D3545FF72}" dt="2021-07-20T20:27:05.395" v="228"/>
          <ac:spMkLst>
            <pc:docMk/>
            <pc:sldMk cId="566278852" sldId="306"/>
            <ac:spMk id="9" creationId="{D12DDE76-C203-4047-9998-63900085B5E8}"/>
          </ac:spMkLst>
        </pc:spChg>
        <pc:spChg chg="add del">
          <ac:chgData name="jose ramon jorca" userId="4df42de720a68e87" providerId="Windows Live" clId="Web-{73DFE760-0925-4351-AF8B-907D3545FF72}" dt="2021-07-20T20:27:15.724" v="232"/>
          <ac:spMkLst>
            <pc:docMk/>
            <pc:sldMk cId="566278852" sldId="306"/>
            <ac:spMk id="11" creationId="{D6CF29CD-38B8-4924-BA11-6D60517487EF}"/>
          </ac:spMkLst>
        </pc:spChg>
        <pc:graphicFrameChg chg="add mod modGraphic">
          <ac:chgData name="jose ramon jorca" userId="4df42de720a68e87" providerId="Windows Live" clId="Web-{73DFE760-0925-4351-AF8B-907D3545FF72}" dt="2021-07-20T20:27:15.755" v="233"/>
          <ac:graphicFrameMkLst>
            <pc:docMk/>
            <pc:sldMk cId="566278852" sldId="306"/>
            <ac:graphicFrameMk id="4" creationId="{85718F18-ED76-4F97-94F6-3458E1D5210A}"/>
          </ac:graphicFrameMkLst>
        </pc:graphicFrameChg>
      </pc:sldChg>
      <pc:sldChg chg="new modNotes">
        <pc:chgData name="jose ramon jorca" userId="4df42de720a68e87" providerId="Windows Live" clId="Web-{73DFE760-0925-4351-AF8B-907D3545FF72}" dt="2021-07-20T20:29:12.116" v="236"/>
        <pc:sldMkLst>
          <pc:docMk/>
          <pc:sldMk cId="1889738250" sldId="307"/>
        </pc:sldMkLst>
      </pc:sldChg>
      <pc:sldChg chg="addSp delSp modSp new mod setBg">
        <pc:chgData name="jose ramon jorca" userId="4df42de720a68e87" providerId="Windows Live" clId="Web-{73DFE760-0925-4351-AF8B-907D3545FF72}" dt="2021-07-20T21:03:53.514" v="327"/>
        <pc:sldMkLst>
          <pc:docMk/>
          <pc:sldMk cId="2658114286" sldId="308"/>
        </pc:sldMkLst>
        <pc:spChg chg="mod">
          <ac:chgData name="jose ramon jorca" userId="4df42de720a68e87" providerId="Windows Live" clId="Web-{73DFE760-0925-4351-AF8B-907D3545FF72}" dt="2021-07-20T20:30:38.493" v="286"/>
          <ac:spMkLst>
            <pc:docMk/>
            <pc:sldMk cId="2658114286" sldId="308"/>
            <ac:spMk id="2" creationId="{2F53F410-1F05-4731-88CF-A3C95890DBAE}"/>
          </ac:spMkLst>
        </pc:spChg>
        <pc:spChg chg="mod">
          <ac:chgData name="jose ramon jorca" userId="4df42de720a68e87" providerId="Windows Live" clId="Web-{73DFE760-0925-4351-AF8B-907D3545FF72}" dt="2021-07-20T20:30:38.493" v="286"/>
          <ac:spMkLst>
            <pc:docMk/>
            <pc:sldMk cId="2658114286" sldId="308"/>
            <ac:spMk id="3" creationId="{ADC29E3D-4C7A-47F9-8FF6-A1B9799F9722}"/>
          </ac:spMkLst>
        </pc:spChg>
        <pc:spChg chg="add">
          <ac:chgData name="jose ramon jorca" userId="4df42de720a68e87" providerId="Windows Live" clId="Web-{73DFE760-0925-4351-AF8B-907D3545FF72}" dt="2021-07-20T21:03:53.514" v="327"/>
          <ac:spMkLst>
            <pc:docMk/>
            <pc:sldMk cId="2658114286" sldId="308"/>
            <ac:spMk id="4" creationId="{89F4C988-DE43-4E8A-B14D-D4169FAF9F1D}"/>
          </ac:spMkLst>
        </pc:spChg>
        <pc:spChg chg="add">
          <ac:chgData name="jose ramon jorca" userId="4df42de720a68e87" providerId="Windows Live" clId="Web-{73DFE760-0925-4351-AF8B-907D3545FF72}" dt="2021-07-20T20:30:38.493" v="286"/>
          <ac:spMkLst>
            <pc:docMk/>
            <pc:sldMk cId="2658114286" sldId="308"/>
            <ac:spMk id="5" creationId="{C2554CA6-288E-4202-BC52-2E5A8F0C0AED}"/>
          </ac:spMkLst>
        </pc:spChg>
        <pc:spChg chg="add">
          <ac:chgData name="jose ramon jorca" userId="4df42de720a68e87" providerId="Windows Live" clId="Web-{73DFE760-0925-4351-AF8B-907D3545FF72}" dt="2021-07-20T20:30:38.493" v="286"/>
          <ac:spMkLst>
            <pc:docMk/>
            <pc:sldMk cId="2658114286" sldId="308"/>
            <ac:spMk id="6" creationId="{B10BB131-AC8E-4A8E-A5D1-36260F720C3B}"/>
          </ac:spMkLst>
        </pc:spChg>
        <pc:spChg chg="add">
          <ac:chgData name="jose ramon jorca" userId="4df42de720a68e87" providerId="Windows Live" clId="Web-{73DFE760-0925-4351-AF8B-907D3545FF72}" dt="2021-07-20T20:30:38.493" v="286"/>
          <ac:spMkLst>
            <pc:docMk/>
            <pc:sldMk cId="2658114286" sldId="308"/>
            <ac:spMk id="7" creationId="{5B7778FC-632E-4DCA-A7CB-0D7731CCF970}"/>
          </ac:spMkLst>
        </pc:spChg>
        <pc:spChg chg="add del">
          <ac:chgData name="jose ramon jorca" userId="4df42de720a68e87" providerId="Windows Live" clId="Web-{73DFE760-0925-4351-AF8B-907D3545FF72}" dt="2021-07-20T20:30:38.493" v="285"/>
          <ac:spMkLst>
            <pc:docMk/>
            <pc:sldMk cId="2658114286" sldId="308"/>
            <ac:spMk id="8" creationId="{76EFD3D9-44F0-4267-BCC1-1613E79D8274}"/>
          </ac:spMkLst>
        </pc:spChg>
        <pc:spChg chg="add">
          <ac:chgData name="jose ramon jorca" userId="4df42de720a68e87" providerId="Windows Live" clId="Web-{73DFE760-0925-4351-AF8B-907D3545FF72}" dt="2021-07-20T20:30:38.493" v="286"/>
          <ac:spMkLst>
            <pc:docMk/>
            <pc:sldMk cId="2658114286" sldId="308"/>
            <ac:spMk id="9" creationId="{FA23A907-97FB-4A8F-880A-DD77401C4296}"/>
          </ac:spMkLst>
        </pc:spChg>
        <pc:spChg chg="add del">
          <ac:chgData name="jose ramon jorca" userId="4df42de720a68e87" providerId="Windows Live" clId="Web-{73DFE760-0925-4351-AF8B-907D3545FF72}" dt="2021-07-20T20:30:38.493" v="285"/>
          <ac:spMkLst>
            <pc:docMk/>
            <pc:sldMk cId="2658114286" sldId="308"/>
            <ac:spMk id="10" creationId="{A779A851-95D6-41AF-937A-B0E4B7F6FA8D}"/>
          </ac:spMkLst>
        </pc:spChg>
        <pc:spChg chg="add del">
          <ac:chgData name="jose ramon jorca" userId="4df42de720a68e87" providerId="Windows Live" clId="Web-{73DFE760-0925-4351-AF8B-907D3545FF72}" dt="2021-07-20T20:30:38.493" v="285"/>
          <ac:spMkLst>
            <pc:docMk/>
            <pc:sldMk cId="2658114286" sldId="308"/>
            <ac:spMk id="12" creationId="{953FB2E7-B6CB-429C-81EB-D9516D6D5C8D}"/>
          </ac:spMkLst>
        </pc:spChg>
        <pc:spChg chg="add del">
          <ac:chgData name="jose ramon jorca" userId="4df42de720a68e87" providerId="Windows Live" clId="Web-{73DFE760-0925-4351-AF8B-907D3545FF72}" dt="2021-07-20T20:30:38.493" v="285"/>
          <ac:spMkLst>
            <pc:docMk/>
            <pc:sldMk cId="2658114286" sldId="308"/>
            <ac:spMk id="14" creationId="{2EC40DB1-B719-4A13-9A4D-0966B4B27866}"/>
          </ac:spMkLst>
        </pc:spChg>
        <pc:spChg chg="add del">
          <ac:chgData name="jose ramon jorca" userId="4df42de720a68e87" providerId="Windows Live" clId="Web-{73DFE760-0925-4351-AF8B-907D3545FF72}" dt="2021-07-20T20:30:38.493" v="285"/>
          <ac:spMkLst>
            <pc:docMk/>
            <pc:sldMk cId="2658114286" sldId="308"/>
            <ac:spMk id="16" creationId="{82211336-CFF3-412D-868A-6679C1004C45}"/>
          </ac:spMkLst>
        </pc:spChg>
      </pc:sldChg>
    </pc:docChg>
  </pc:docChgLst>
  <pc:docChgLst>
    <pc:chgData name="jose ramon jorca" userId="4df42de720a68e87" providerId="Windows Live" clId="Web-{F3D3ABF2-AF77-4ADD-B625-28C884B559C0}"/>
    <pc:docChg chg="addSld modSld sldOrd">
      <pc:chgData name="jose ramon jorca" userId="4df42de720a68e87" providerId="Windows Live" clId="Web-{F3D3ABF2-AF77-4ADD-B625-28C884B559C0}" dt="2021-07-19T14:43:31.727" v="1987"/>
      <pc:docMkLst>
        <pc:docMk/>
      </pc:docMkLst>
      <pc:sldChg chg="modNotes">
        <pc:chgData name="jose ramon jorca" userId="4df42de720a68e87" providerId="Windows Live" clId="Web-{F3D3ABF2-AF77-4ADD-B625-28C884B559C0}" dt="2021-07-19T11:15:22.781" v="1004"/>
        <pc:sldMkLst>
          <pc:docMk/>
          <pc:sldMk cId="3856144342" sldId="256"/>
        </pc:sldMkLst>
      </pc:sldChg>
      <pc:sldChg chg="modNotes">
        <pc:chgData name="jose ramon jorca" userId="4df42de720a68e87" providerId="Windows Live" clId="Web-{F3D3ABF2-AF77-4ADD-B625-28C884B559C0}" dt="2021-07-19T11:17:20.692" v="1031"/>
        <pc:sldMkLst>
          <pc:docMk/>
          <pc:sldMk cId="3573227519" sldId="257"/>
        </pc:sldMkLst>
      </pc:sldChg>
      <pc:sldChg chg="addSp delSp modSp modNotes">
        <pc:chgData name="jose ramon jorca" userId="4df42de720a68e87" providerId="Windows Live" clId="Web-{F3D3ABF2-AF77-4ADD-B625-28C884B559C0}" dt="2021-07-19T11:16:07.470" v="1016"/>
        <pc:sldMkLst>
          <pc:docMk/>
          <pc:sldMk cId="3461833459" sldId="258"/>
        </pc:sldMkLst>
        <pc:spChg chg="add del mod">
          <ac:chgData name="jose ramon jorca" userId="4df42de720a68e87" providerId="Windows Live" clId="Web-{F3D3ABF2-AF77-4ADD-B625-28C884B559C0}" dt="2021-07-19T11:13:31.010" v="968"/>
          <ac:spMkLst>
            <pc:docMk/>
            <pc:sldMk cId="3461833459" sldId="258"/>
            <ac:spMk id="4" creationId="{06BEE042-EAEA-4D45-BCED-1EA453177162}"/>
          </ac:spMkLst>
        </pc:spChg>
      </pc:sldChg>
      <pc:sldChg chg="addSp delSp modSp ord modNotes">
        <pc:chgData name="jose ramon jorca" userId="4df42de720a68e87" providerId="Windows Live" clId="Web-{F3D3ABF2-AF77-4ADD-B625-28C884B559C0}" dt="2021-07-19T13:56:47.584" v="1557"/>
        <pc:sldMkLst>
          <pc:docMk/>
          <pc:sldMk cId="3105548798" sldId="260"/>
        </pc:sldMkLst>
        <pc:spChg chg="mod">
          <ac:chgData name="jose ramon jorca" userId="4df42de720a68e87" providerId="Windows Live" clId="Web-{F3D3ABF2-AF77-4ADD-B625-28C884B559C0}" dt="2021-07-19T13:55:12.459" v="1548"/>
          <ac:spMkLst>
            <pc:docMk/>
            <pc:sldMk cId="3105548798" sldId="260"/>
            <ac:spMk id="2" creationId="{00000000-0000-0000-0000-000000000000}"/>
          </ac:spMkLst>
        </pc:spChg>
        <pc:spChg chg="mod">
          <ac:chgData name="jose ramon jorca" userId="4df42de720a68e87" providerId="Windows Live" clId="Web-{F3D3ABF2-AF77-4ADD-B625-28C884B559C0}" dt="2021-07-19T13:55:34.755" v="1553" actId="1076"/>
          <ac:spMkLst>
            <pc:docMk/>
            <pc:sldMk cId="3105548798" sldId="260"/>
            <ac:spMk id="3" creationId="{5B40DFF2-365E-4DFA-A502-99F6D567B085}"/>
          </ac:spMkLst>
        </pc:spChg>
        <pc:spChg chg="del">
          <ac:chgData name="jose ramon jorca" userId="4df42de720a68e87" providerId="Windows Live" clId="Web-{F3D3ABF2-AF77-4ADD-B625-28C884B559C0}" dt="2021-07-19T13:55:12.459" v="1548"/>
          <ac:spMkLst>
            <pc:docMk/>
            <pc:sldMk cId="3105548798" sldId="260"/>
            <ac:spMk id="8" creationId="{8C790BE2-4E4F-4AAF-81A2-4A6F4885EBE6}"/>
          </ac:spMkLst>
        </pc:spChg>
        <pc:spChg chg="del">
          <ac:chgData name="jose ramon jorca" userId="4df42de720a68e87" providerId="Windows Live" clId="Web-{F3D3ABF2-AF77-4ADD-B625-28C884B559C0}" dt="2021-07-19T13:55:12.459" v="1548"/>
          <ac:spMkLst>
            <pc:docMk/>
            <pc:sldMk cId="3105548798" sldId="260"/>
            <ac:spMk id="10" creationId="{D28B54C3-B57B-472A-B96E-1FCB67093DC2}"/>
          </ac:spMkLst>
        </pc:spChg>
        <pc:spChg chg="del">
          <ac:chgData name="jose ramon jorca" userId="4df42de720a68e87" providerId="Windows Live" clId="Web-{F3D3ABF2-AF77-4ADD-B625-28C884B559C0}" dt="2021-07-19T13:55:12.459" v="1548"/>
          <ac:spMkLst>
            <pc:docMk/>
            <pc:sldMk cId="3105548798" sldId="260"/>
            <ac:spMk id="12" creationId="{7DB3C429-F8DA-49B9-AF84-21996FCF78B5}"/>
          </ac:spMkLst>
        </pc:spChg>
        <pc:spChg chg="del">
          <ac:chgData name="jose ramon jorca" userId="4df42de720a68e87" providerId="Windows Live" clId="Web-{F3D3ABF2-AF77-4ADD-B625-28C884B559C0}" dt="2021-07-19T13:55:12.459" v="1548"/>
          <ac:spMkLst>
            <pc:docMk/>
            <pc:sldMk cId="3105548798" sldId="260"/>
            <ac:spMk id="14" creationId="{E12088DD-B1AD-40E0-8B86-1D87A2CCD9BE}"/>
          </ac:spMkLst>
        </pc:spChg>
        <pc:spChg chg="del">
          <ac:chgData name="jose ramon jorca" userId="4df42de720a68e87" providerId="Windows Live" clId="Web-{F3D3ABF2-AF77-4ADD-B625-28C884B559C0}" dt="2021-07-19T13:55:12.459" v="1548"/>
          <ac:spMkLst>
            <pc:docMk/>
            <pc:sldMk cId="3105548798" sldId="260"/>
            <ac:spMk id="16" creationId="{C4C9F2B0-1044-46EB-8AEB-C3BFFDE6C2CC}"/>
          </ac:spMkLst>
        </pc:spChg>
        <pc:spChg chg="del">
          <ac:chgData name="jose ramon jorca" userId="4df42de720a68e87" providerId="Windows Live" clId="Web-{F3D3ABF2-AF77-4ADD-B625-28C884B559C0}" dt="2021-07-19T13:55:12.459" v="1548"/>
          <ac:spMkLst>
            <pc:docMk/>
            <pc:sldMk cId="3105548798" sldId="260"/>
            <ac:spMk id="18" creationId="{0C395952-4E26-45A2-8756-2ADFD6E53C6E}"/>
          </ac:spMkLst>
        </pc:spChg>
        <pc:spChg chg="del">
          <ac:chgData name="jose ramon jorca" userId="4df42de720a68e87" providerId="Windows Live" clId="Web-{F3D3ABF2-AF77-4ADD-B625-28C884B559C0}" dt="2021-07-19T13:55:12.459" v="1548"/>
          <ac:spMkLst>
            <pc:docMk/>
            <pc:sldMk cId="3105548798" sldId="260"/>
            <ac:spMk id="20" creationId="{4734BADF-9461-4621-B112-2D7BABEA7DD0}"/>
          </ac:spMkLst>
        </pc:spChg>
        <pc:spChg chg="add">
          <ac:chgData name="jose ramon jorca" userId="4df42de720a68e87" providerId="Windows Live" clId="Web-{F3D3ABF2-AF77-4ADD-B625-28C884B559C0}" dt="2021-07-19T13:55:12.459" v="1548"/>
          <ac:spMkLst>
            <pc:docMk/>
            <pc:sldMk cId="3105548798" sldId="260"/>
            <ac:spMk id="25" creationId="{B712E947-0734-45F9-9C4F-41114EC3A33E}"/>
          </ac:spMkLst>
        </pc:spChg>
        <pc:spChg chg="add">
          <ac:chgData name="jose ramon jorca" userId="4df42de720a68e87" providerId="Windows Live" clId="Web-{F3D3ABF2-AF77-4ADD-B625-28C884B559C0}" dt="2021-07-19T13:55:12.459" v="1548"/>
          <ac:spMkLst>
            <pc:docMk/>
            <pc:sldMk cId="3105548798" sldId="260"/>
            <ac:spMk id="27" creationId="{4C6B5652-C661-4C58-B937-F0F490F7FCB2}"/>
          </ac:spMkLst>
        </pc:spChg>
        <pc:spChg chg="add">
          <ac:chgData name="jose ramon jorca" userId="4df42de720a68e87" providerId="Windows Live" clId="Web-{F3D3ABF2-AF77-4ADD-B625-28C884B559C0}" dt="2021-07-19T13:55:12.459" v="1548"/>
          <ac:spMkLst>
            <pc:docMk/>
            <pc:sldMk cId="3105548798" sldId="260"/>
            <ac:spMk id="29" creationId="{0B936867-6407-43FB-9DE6-1B0879D0CB31}"/>
          </ac:spMkLst>
        </pc:spChg>
        <pc:spChg chg="add">
          <ac:chgData name="jose ramon jorca" userId="4df42de720a68e87" providerId="Windows Live" clId="Web-{F3D3ABF2-AF77-4ADD-B625-28C884B559C0}" dt="2021-07-19T13:55:12.459" v="1548"/>
          <ac:spMkLst>
            <pc:docMk/>
            <pc:sldMk cId="3105548798" sldId="260"/>
            <ac:spMk id="31" creationId="{ACD0B258-678B-4A8C-894F-848AF24A1922}"/>
          </ac:spMkLst>
        </pc:spChg>
        <pc:spChg chg="add">
          <ac:chgData name="jose ramon jorca" userId="4df42de720a68e87" providerId="Windows Live" clId="Web-{F3D3ABF2-AF77-4ADD-B625-28C884B559C0}" dt="2021-07-19T13:55:12.459" v="1548"/>
          <ac:spMkLst>
            <pc:docMk/>
            <pc:sldMk cId="3105548798" sldId="260"/>
            <ac:spMk id="33" creationId="{C8D58395-74AF-401A-AF2F-76B6FCF71DFE}"/>
          </ac:spMkLst>
        </pc:spChg>
        <pc:spChg chg="add">
          <ac:chgData name="jose ramon jorca" userId="4df42de720a68e87" providerId="Windows Live" clId="Web-{F3D3ABF2-AF77-4ADD-B625-28C884B559C0}" dt="2021-07-19T13:55:12.459" v="1548"/>
          <ac:spMkLst>
            <pc:docMk/>
            <pc:sldMk cId="3105548798" sldId="260"/>
            <ac:spMk id="35" creationId="{2F003F3F-F118-41D2-AA3F-74DB0D1970BB}"/>
          </ac:spMkLst>
        </pc:spChg>
        <pc:picChg chg="add mod ord">
          <ac:chgData name="jose ramon jorca" userId="4df42de720a68e87" providerId="Windows Live" clId="Web-{F3D3ABF2-AF77-4ADD-B625-28C884B559C0}" dt="2021-07-19T13:55:21.662" v="1550" actId="14100"/>
          <ac:picMkLst>
            <pc:docMk/>
            <pc:sldMk cId="3105548798" sldId="260"/>
            <ac:picMk id="4" creationId="{B5102B58-4000-4BF6-A781-4B59E8FA9855}"/>
          </ac:picMkLst>
        </pc:picChg>
        <pc:picChg chg="add mod">
          <ac:chgData name="jose ramon jorca" userId="4df42de720a68e87" providerId="Windows Live" clId="Web-{F3D3ABF2-AF77-4ADD-B625-28C884B559C0}" dt="2021-07-19T13:55:18.193" v="1549" actId="14100"/>
          <ac:picMkLst>
            <pc:docMk/>
            <pc:sldMk cId="3105548798" sldId="260"/>
            <ac:picMk id="5" creationId="{7ECC2744-241B-4B84-9917-55F5E83753EE}"/>
          </ac:picMkLst>
        </pc:picChg>
      </pc:sldChg>
      <pc:sldChg chg="addSp modSp">
        <pc:chgData name="jose ramon jorca" userId="4df42de720a68e87" providerId="Windows Live" clId="Web-{F3D3ABF2-AF77-4ADD-B625-28C884B559C0}" dt="2021-07-19T10:48:20.208" v="778"/>
        <pc:sldMkLst>
          <pc:docMk/>
          <pc:sldMk cId="1670633500" sldId="265"/>
        </pc:sldMkLst>
        <pc:spChg chg="mod">
          <ac:chgData name="jose ramon jorca" userId="4df42de720a68e87" providerId="Windows Live" clId="Web-{F3D3ABF2-AF77-4ADD-B625-28C884B559C0}" dt="2021-07-19T10:44:47.026" v="774" actId="20577"/>
          <ac:spMkLst>
            <pc:docMk/>
            <pc:sldMk cId="1670633500" sldId="265"/>
            <ac:spMk id="2" creationId="{00000000-0000-0000-0000-000000000000}"/>
          </ac:spMkLst>
        </pc:spChg>
        <pc:picChg chg="add mod">
          <ac:chgData name="jose ramon jorca" userId="4df42de720a68e87" providerId="Windows Live" clId="Web-{F3D3ABF2-AF77-4ADD-B625-28C884B559C0}" dt="2021-07-19T10:48:20.208" v="778"/>
          <ac:picMkLst>
            <pc:docMk/>
            <pc:sldMk cId="1670633500" sldId="265"/>
            <ac:picMk id="4" creationId="{629BADC9-219B-4C74-BCC4-50B046404D42}"/>
          </ac:picMkLst>
        </pc:picChg>
      </pc:sldChg>
      <pc:sldChg chg="modNotes">
        <pc:chgData name="jose ramon jorca" userId="4df42de720a68e87" providerId="Windows Live" clId="Web-{F3D3ABF2-AF77-4ADD-B625-28C884B559C0}" dt="2021-07-19T11:57:41.351" v="1394"/>
        <pc:sldMkLst>
          <pc:docMk/>
          <pc:sldMk cId="4190364801" sldId="277"/>
        </pc:sldMkLst>
      </pc:sldChg>
      <pc:sldChg chg="addSp delSp modSp modNotes">
        <pc:chgData name="jose ramon jorca" userId="4df42de720a68e87" providerId="Windows Live" clId="Web-{F3D3ABF2-AF77-4ADD-B625-28C884B559C0}" dt="2021-07-19T10:20:44.992" v="243" actId="14100"/>
        <pc:sldMkLst>
          <pc:docMk/>
          <pc:sldMk cId="836581216" sldId="284"/>
        </pc:sldMkLst>
        <pc:spChg chg="mod">
          <ac:chgData name="jose ramon jorca" userId="4df42de720a68e87" providerId="Windows Live" clId="Web-{F3D3ABF2-AF77-4ADD-B625-28C884B559C0}" dt="2021-07-19T10:16:29.090" v="128" actId="14100"/>
          <ac:spMkLst>
            <pc:docMk/>
            <pc:sldMk cId="836581216" sldId="284"/>
            <ac:spMk id="2" creationId="{C19DAEA8-FC7D-4972-AF0A-C7AD553686AC}"/>
          </ac:spMkLst>
        </pc:spChg>
        <pc:spChg chg="add mod">
          <ac:chgData name="jose ramon jorca" userId="4df42de720a68e87" providerId="Windows Live" clId="Web-{F3D3ABF2-AF77-4ADD-B625-28C884B559C0}" dt="2021-07-19T10:11:39.421" v="44" actId="1076"/>
          <ac:spMkLst>
            <pc:docMk/>
            <pc:sldMk cId="836581216" sldId="284"/>
            <ac:spMk id="22" creationId="{81BDA242-C938-4E13-907C-2D09B6FA7249}"/>
          </ac:spMkLst>
        </pc:spChg>
        <pc:spChg chg="add mod">
          <ac:chgData name="jose ramon jorca" userId="4df42de720a68e87" providerId="Windows Live" clId="Web-{F3D3ABF2-AF77-4ADD-B625-28C884B559C0}" dt="2021-07-19T10:18:35.830" v="156" actId="14100"/>
          <ac:spMkLst>
            <pc:docMk/>
            <pc:sldMk cId="836581216" sldId="284"/>
            <ac:spMk id="54" creationId="{103EC5C7-DCDC-4E37-98EA-BC70FE9174FA}"/>
          </ac:spMkLst>
        </pc:spChg>
        <pc:spChg chg="add mod">
          <ac:chgData name="jose ramon jorca" userId="4df42de720a68e87" providerId="Windows Live" clId="Web-{F3D3ABF2-AF77-4ADD-B625-28C884B559C0}" dt="2021-07-19T10:20:44.992" v="243" actId="14100"/>
          <ac:spMkLst>
            <pc:docMk/>
            <pc:sldMk cId="836581216" sldId="284"/>
            <ac:spMk id="55" creationId="{6065B6BB-6C43-4699-93D2-7FB2E21E7F75}"/>
          </ac:spMkLst>
        </pc:spChg>
        <pc:graphicFrameChg chg="mod modGraphic">
          <ac:chgData name="jose ramon jorca" userId="4df42de720a68e87" providerId="Windows Live" clId="Web-{F3D3ABF2-AF77-4ADD-B625-28C884B559C0}" dt="2021-07-19T10:12:49.549" v="73" actId="20577"/>
          <ac:graphicFrameMkLst>
            <pc:docMk/>
            <pc:sldMk cId="836581216" sldId="284"/>
            <ac:graphicFrameMk id="6" creationId="{1EB5828F-B705-454D-973F-F24C28601B44}"/>
          </ac:graphicFrameMkLst>
        </pc:graphicFrameChg>
        <pc:picChg chg="add del mod">
          <ac:chgData name="jose ramon jorca" userId="4df42de720a68e87" providerId="Windows Live" clId="Web-{F3D3ABF2-AF77-4ADD-B625-28C884B559C0}" dt="2021-07-19T10:16:12.043" v="124"/>
          <ac:picMkLst>
            <pc:docMk/>
            <pc:sldMk cId="836581216" sldId="284"/>
            <ac:picMk id="11" creationId="{CD4CBB1C-38B7-46FD-8A34-14CDE7C10087}"/>
          </ac:picMkLst>
        </pc:picChg>
        <pc:picChg chg="add mod">
          <ac:chgData name="jose ramon jorca" userId="4df42de720a68e87" providerId="Windows Live" clId="Web-{F3D3ABF2-AF77-4ADD-B625-28C884B559C0}" dt="2021-07-19T10:16:39.716" v="131" actId="14100"/>
          <ac:picMkLst>
            <pc:docMk/>
            <pc:sldMk cId="836581216" sldId="284"/>
            <ac:picMk id="53" creationId="{BFF7DC97-270B-4817-AAB2-4D79A0395579}"/>
          </ac:picMkLst>
        </pc:picChg>
      </pc:sldChg>
      <pc:sldChg chg="addSp modSp new mod setBg modNotes">
        <pc:chgData name="jose ramon jorca" userId="4df42de720a68e87" providerId="Windows Live" clId="Web-{F3D3ABF2-AF77-4ADD-B625-28C884B559C0}" dt="2021-07-19T10:32:49.619" v="630"/>
        <pc:sldMkLst>
          <pc:docMk/>
          <pc:sldMk cId="3909644112" sldId="285"/>
        </pc:sldMkLst>
        <pc:spChg chg="mod">
          <ac:chgData name="jose ramon jorca" userId="4df42de720a68e87" providerId="Windows Live" clId="Web-{F3D3ABF2-AF77-4ADD-B625-28C884B559C0}" dt="2021-07-19T10:27:43.589" v="541"/>
          <ac:spMkLst>
            <pc:docMk/>
            <pc:sldMk cId="3909644112" sldId="285"/>
            <ac:spMk id="2" creationId="{FF368DE0-DCBB-4482-BECE-0F95BD57C34A}"/>
          </ac:spMkLst>
        </pc:spChg>
        <pc:spChg chg="mod">
          <ac:chgData name="jose ramon jorca" userId="4df42de720a68e87" providerId="Windows Live" clId="Web-{F3D3ABF2-AF77-4ADD-B625-28C884B559C0}" dt="2021-07-19T10:28:17.341" v="550" actId="20577"/>
          <ac:spMkLst>
            <pc:docMk/>
            <pc:sldMk cId="3909644112" sldId="285"/>
            <ac:spMk id="3" creationId="{49848F58-CCC4-454E-9CFD-2866E82976F5}"/>
          </ac:spMkLst>
        </pc:spChg>
        <pc:spChg chg="add">
          <ac:chgData name="jose ramon jorca" userId="4df42de720a68e87" providerId="Windows Live" clId="Web-{F3D3ABF2-AF77-4ADD-B625-28C884B559C0}" dt="2021-07-19T10:27:43.589" v="541"/>
          <ac:spMkLst>
            <pc:docMk/>
            <pc:sldMk cId="3909644112" sldId="285"/>
            <ac:spMk id="10" creationId="{AAAE94E3-A7DB-4868-B1E3-E49703488BBC}"/>
          </ac:spMkLst>
        </pc:spChg>
        <pc:spChg chg="add">
          <ac:chgData name="jose ramon jorca" userId="4df42de720a68e87" providerId="Windows Live" clId="Web-{F3D3ABF2-AF77-4ADD-B625-28C884B559C0}" dt="2021-07-19T10:27:43.589" v="541"/>
          <ac:spMkLst>
            <pc:docMk/>
            <pc:sldMk cId="3909644112" sldId="285"/>
            <ac:spMk id="16" creationId="{3873B707-463F-40B0-8227-E8CC6C67EB25}"/>
          </ac:spMkLst>
        </pc:spChg>
        <pc:spChg chg="add">
          <ac:chgData name="jose ramon jorca" userId="4df42de720a68e87" providerId="Windows Live" clId="Web-{F3D3ABF2-AF77-4ADD-B625-28C884B559C0}" dt="2021-07-19T10:27:43.589" v="541"/>
          <ac:spMkLst>
            <pc:docMk/>
            <pc:sldMk cId="3909644112" sldId="285"/>
            <ac:spMk id="18" creationId="{C13237C8-E62C-4F0D-A318-BD6FB6C2D138}"/>
          </ac:spMkLst>
        </pc:spChg>
        <pc:spChg chg="add">
          <ac:chgData name="jose ramon jorca" userId="4df42de720a68e87" providerId="Windows Live" clId="Web-{F3D3ABF2-AF77-4ADD-B625-28C884B559C0}" dt="2021-07-19T10:27:43.589" v="541"/>
          <ac:spMkLst>
            <pc:docMk/>
            <pc:sldMk cId="3909644112" sldId="285"/>
            <ac:spMk id="20" creationId="{19C9EAEA-39D0-4B0E-A0EB-51E7B26740B1}"/>
          </ac:spMkLst>
        </pc:spChg>
        <pc:spChg chg="add">
          <ac:chgData name="jose ramon jorca" userId="4df42de720a68e87" providerId="Windows Live" clId="Web-{F3D3ABF2-AF77-4ADD-B625-28C884B559C0}" dt="2021-07-19T10:27:43.589" v="541"/>
          <ac:spMkLst>
            <pc:docMk/>
            <pc:sldMk cId="3909644112" sldId="285"/>
            <ac:spMk id="22" creationId="{8CB5D2D7-DF65-4E86-BFBA-FFB9B5ACEB64}"/>
          </ac:spMkLst>
        </pc:spChg>
        <pc:grpChg chg="add">
          <ac:chgData name="jose ramon jorca" userId="4df42de720a68e87" providerId="Windows Live" clId="Web-{F3D3ABF2-AF77-4ADD-B625-28C884B559C0}" dt="2021-07-19T10:27:43.589" v="541"/>
          <ac:grpSpMkLst>
            <pc:docMk/>
            <pc:sldMk cId="3909644112" sldId="285"/>
            <ac:grpSpMk id="12" creationId="{1DE889C7-FAD6-4397-98E2-05D503484459}"/>
          </ac:grpSpMkLst>
        </pc:grpChg>
        <pc:picChg chg="add mod ord">
          <ac:chgData name="jose ramon jorca" userId="4df42de720a68e87" providerId="Windows Live" clId="Web-{F3D3ABF2-AF77-4ADD-B625-28C884B559C0}" dt="2021-07-19T10:28:08.059" v="548" actId="1076"/>
          <ac:picMkLst>
            <pc:docMk/>
            <pc:sldMk cId="3909644112" sldId="285"/>
            <ac:picMk id="4" creationId="{A2B67C85-8762-423A-B044-8A2997718A6B}"/>
          </ac:picMkLst>
        </pc:picChg>
        <pc:picChg chg="add mod ord">
          <ac:chgData name="jose ramon jorca" userId="4df42de720a68e87" providerId="Windows Live" clId="Web-{F3D3ABF2-AF77-4ADD-B625-28C884B559C0}" dt="2021-07-19T10:28:04.762" v="547" actId="1076"/>
          <ac:picMkLst>
            <pc:docMk/>
            <pc:sldMk cId="3909644112" sldId="285"/>
            <ac:picMk id="5" creationId="{6F7C38FF-6B12-4212-8E51-CAE6EFC7FD34}"/>
          </ac:picMkLst>
        </pc:picChg>
      </pc:sldChg>
      <pc:sldChg chg="modSp add ord replId modNotes">
        <pc:chgData name="jose ramon jorca" userId="4df42de720a68e87" providerId="Windows Live" clId="Web-{F3D3ABF2-AF77-4ADD-B625-28C884B559C0}" dt="2021-07-19T13:45:02.083" v="1406" actId="20577"/>
        <pc:sldMkLst>
          <pc:docMk/>
          <pc:sldMk cId="568491688" sldId="286"/>
        </pc:sldMkLst>
        <pc:spChg chg="mod">
          <ac:chgData name="jose ramon jorca" userId="4df42de720a68e87" providerId="Windows Live" clId="Web-{F3D3ABF2-AF77-4ADD-B625-28C884B559C0}" dt="2021-07-19T10:33:00.260" v="633" actId="20577"/>
          <ac:spMkLst>
            <pc:docMk/>
            <pc:sldMk cId="568491688" sldId="286"/>
            <ac:spMk id="2" creationId="{AB57930B-5841-4663-B126-CF878B6CEB1C}"/>
          </ac:spMkLst>
        </pc:spChg>
        <pc:spChg chg="mod">
          <ac:chgData name="jose ramon jorca" userId="4df42de720a68e87" providerId="Windows Live" clId="Web-{F3D3ABF2-AF77-4ADD-B625-28C884B559C0}" dt="2021-07-19T13:45:02.083" v="1406" actId="20577"/>
          <ac:spMkLst>
            <pc:docMk/>
            <pc:sldMk cId="568491688" sldId="286"/>
            <ac:spMk id="3" creationId="{49FA6742-0E81-49AA-9AF2-4FC5C531BD1B}"/>
          </ac:spMkLst>
        </pc:spChg>
      </pc:sldChg>
      <pc:sldChg chg="addSp delSp modSp new mod setBg modNotes">
        <pc:chgData name="jose ramon jorca" userId="4df42de720a68e87" providerId="Windows Live" clId="Web-{F3D3ABF2-AF77-4ADD-B625-28C884B559C0}" dt="2021-07-19T11:00:29.897" v="895"/>
        <pc:sldMkLst>
          <pc:docMk/>
          <pc:sldMk cId="3083586556" sldId="287"/>
        </pc:sldMkLst>
        <pc:spChg chg="mod">
          <ac:chgData name="jose ramon jorca" userId="4df42de720a68e87" providerId="Windows Live" clId="Web-{F3D3ABF2-AF77-4ADD-B625-28C884B559C0}" dt="2021-07-19T10:59:32.347" v="852" actId="20577"/>
          <ac:spMkLst>
            <pc:docMk/>
            <pc:sldMk cId="3083586556" sldId="287"/>
            <ac:spMk id="2" creationId="{17CD85C2-3998-4E90-A72D-26267E1FA725}"/>
          </ac:spMkLst>
        </pc:spChg>
        <pc:spChg chg="del mod">
          <ac:chgData name="jose ramon jorca" userId="4df42de720a68e87" providerId="Windows Live" clId="Web-{F3D3ABF2-AF77-4ADD-B625-28C884B559C0}" dt="2021-07-19T10:52:06.187" v="834"/>
          <ac:spMkLst>
            <pc:docMk/>
            <pc:sldMk cId="3083586556" sldId="287"/>
            <ac:spMk id="3" creationId="{93D92246-D7AB-4F73-B904-C2C2D51AA323}"/>
          </ac:spMkLst>
        </pc:spChg>
        <pc:spChg chg="add mod">
          <ac:chgData name="jose ramon jorca" userId="4df42de720a68e87" providerId="Windows Live" clId="Web-{F3D3ABF2-AF77-4ADD-B625-28C884B559C0}" dt="2021-07-19T10:58:45.970" v="838" actId="1076"/>
          <ac:spMkLst>
            <pc:docMk/>
            <pc:sldMk cId="3083586556" sldId="287"/>
            <ac:spMk id="11" creationId="{A227671C-962C-4DF0-818F-C27BB90E32C5}"/>
          </ac:spMkLst>
        </pc:spChg>
        <pc:graphicFrameChg chg="add">
          <ac:chgData name="jose ramon jorca" userId="4df42de720a68e87" providerId="Windows Live" clId="Web-{F3D3ABF2-AF77-4ADD-B625-28C884B559C0}" dt="2021-07-19T10:52:06.187" v="834"/>
          <ac:graphicFrameMkLst>
            <pc:docMk/>
            <pc:sldMk cId="3083586556" sldId="287"/>
            <ac:graphicFrameMk id="5" creationId="{4C7CE3B2-0DEA-4813-9ABB-42792751C12E}"/>
          </ac:graphicFrameMkLst>
        </pc:graphicFrameChg>
      </pc:sldChg>
      <pc:sldChg chg="addSp delSp modSp new mod ord setBg modNotes">
        <pc:chgData name="jose ramon jorca" userId="4df42de720a68e87" providerId="Windows Live" clId="Web-{F3D3ABF2-AF77-4ADD-B625-28C884B559C0}" dt="2021-07-19T13:52:15.208" v="1525"/>
        <pc:sldMkLst>
          <pc:docMk/>
          <pc:sldMk cId="1437440991" sldId="288"/>
        </pc:sldMkLst>
        <pc:spChg chg="mod">
          <ac:chgData name="jose ramon jorca" userId="4df42de720a68e87" providerId="Windows Live" clId="Web-{F3D3ABF2-AF77-4ADD-B625-28C884B559C0}" dt="2021-07-19T13:50:18.536" v="1466"/>
          <ac:spMkLst>
            <pc:docMk/>
            <pc:sldMk cId="1437440991" sldId="288"/>
            <ac:spMk id="2" creationId="{52CFA7B6-4826-45C2-878C-078797BFF910}"/>
          </ac:spMkLst>
        </pc:spChg>
        <pc:spChg chg="add del">
          <ac:chgData name="jose ramon jorca" userId="4df42de720a68e87" providerId="Windows Live" clId="Web-{F3D3ABF2-AF77-4ADD-B625-28C884B559C0}" dt="2021-07-19T13:51:12.927" v="1480"/>
          <ac:spMkLst>
            <pc:docMk/>
            <pc:sldMk cId="1437440991" sldId="288"/>
            <ac:spMk id="3" creationId="{40804BA8-ABD3-4628-927C-7CCA90B07306}"/>
          </ac:spMkLst>
        </pc:spChg>
        <pc:spChg chg="del">
          <ac:chgData name="jose ramon jorca" userId="4df42de720a68e87" providerId="Windows Live" clId="Web-{F3D3ABF2-AF77-4ADD-B625-28C884B559C0}" dt="2021-07-19T11:01:08.539" v="905"/>
          <ac:spMkLst>
            <pc:docMk/>
            <pc:sldMk cId="1437440991" sldId="288"/>
            <ac:spMk id="3" creationId="{C9EA130B-4E80-4E3D-A6AF-0ABFDCAA088F}"/>
          </ac:spMkLst>
        </pc:spChg>
        <pc:spChg chg="add del">
          <ac:chgData name="jose ramon jorca" userId="4df42de720a68e87" providerId="Windows Live" clId="Web-{F3D3ABF2-AF77-4ADD-B625-28C884B559C0}" dt="2021-07-19T13:51:09.661" v="1479"/>
          <ac:spMkLst>
            <pc:docMk/>
            <pc:sldMk cId="1437440991" sldId="288"/>
            <ac:spMk id="4" creationId="{85F2AEC9-8BCD-4852-BE52-2B462373171B}"/>
          </ac:spMkLst>
        </pc:spChg>
        <pc:spChg chg="add del">
          <ac:chgData name="jose ramon jorca" userId="4df42de720a68e87" providerId="Windows Live" clId="Web-{F3D3ABF2-AF77-4ADD-B625-28C884B559C0}" dt="2021-07-19T13:50:18.536" v="1466"/>
          <ac:spMkLst>
            <pc:docMk/>
            <pc:sldMk cId="1437440991" sldId="288"/>
            <ac:spMk id="7" creationId="{BACC6370-2D7E-4714-9D71-7542949D7D5D}"/>
          </ac:spMkLst>
        </pc:spChg>
        <pc:spChg chg="add mod">
          <ac:chgData name="jose ramon jorca" userId="4df42de720a68e87" providerId="Windows Live" clId="Web-{F3D3ABF2-AF77-4ADD-B625-28C884B559C0}" dt="2021-07-19T13:51:00.771" v="1474" actId="1076"/>
          <ac:spMkLst>
            <pc:docMk/>
            <pc:sldMk cId="1437440991" sldId="288"/>
            <ac:spMk id="8" creationId="{4065C57B-CE32-40ED-9CFC-FB4817BF055E}"/>
          </ac:spMkLst>
        </pc:spChg>
        <pc:spChg chg="add del">
          <ac:chgData name="jose ramon jorca" userId="4df42de720a68e87" providerId="Windows Live" clId="Web-{F3D3ABF2-AF77-4ADD-B625-28C884B559C0}" dt="2021-07-19T11:01:52.072" v="920"/>
          <ac:spMkLst>
            <pc:docMk/>
            <pc:sldMk cId="1437440991" sldId="288"/>
            <ac:spMk id="10" creationId="{D12DDE76-C203-4047-9998-63900085B5E8}"/>
          </ac:spMkLst>
        </pc:spChg>
        <pc:spChg chg="add del">
          <ac:chgData name="jose ramon jorca" userId="4df42de720a68e87" providerId="Windows Live" clId="Web-{F3D3ABF2-AF77-4ADD-B625-28C884B559C0}" dt="2021-07-19T13:50:18.536" v="1466"/>
          <ac:spMkLst>
            <pc:docMk/>
            <pc:sldMk cId="1437440991" sldId="288"/>
            <ac:spMk id="12" creationId="{F68B3F68-107C-434F-AA38-110D5EA91B85}"/>
          </ac:spMkLst>
        </pc:spChg>
        <pc:spChg chg="add del">
          <ac:chgData name="jose ramon jorca" userId="4df42de720a68e87" providerId="Windows Live" clId="Web-{F3D3ABF2-AF77-4ADD-B625-28C884B559C0}" dt="2021-07-19T13:50:18.536" v="1466"/>
          <ac:spMkLst>
            <pc:docMk/>
            <pc:sldMk cId="1437440991" sldId="288"/>
            <ac:spMk id="14" creationId="{AAD0DBB9-1A4B-4391-81D4-CB19F9AB918A}"/>
          </ac:spMkLst>
        </pc:spChg>
        <pc:spChg chg="add del">
          <ac:chgData name="jose ramon jorca" userId="4df42de720a68e87" providerId="Windows Live" clId="Web-{F3D3ABF2-AF77-4ADD-B625-28C884B559C0}" dt="2021-07-19T13:50:18.536" v="1466"/>
          <ac:spMkLst>
            <pc:docMk/>
            <pc:sldMk cId="1437440991" sldId="288"/>
            <ac:spMk id="16" creationId="{063BBA22-50EA-4C4D-BE05-F1CE4E63AA56}"/>
          </ac:spMkLst>
        </pc:spChg>
        <pc:spChg chg="add">
          <ac:chgData name="jose ramon jorca" userId="4df42de720a68e87" providerId="Windows Live" clId="Web-{F3D3ABF2-AF77-4ADD-B625-28C884B559C0}" dt="2021-07-19T13:50:18.536" v="1466"/>
          <ac:spMkLst>
            <pc:docMk/>
            <pc:sldMk cId="1437440991" sldId="288"/>
            <ac:spMk id="21" creationId="{746E2A38-ACC8-44E6-85E2-A79CBAF15174}"/>
          </ac:spMkLst>
        </pc:spChg>
        <pc:graphicFrameChg chg="add mod ord modGraphic">
          <ac:chgData name="jose ramon jorca" userId="4df42de720a68e87" providerId="Windows Live" clId="Web-{F3D3ABF2-AF77-4ADD-B625-28C884B559C0}" dt="2021-07-19T13:52:15.208" v="1525"/>
          <ac:graphicFrameMkLst>
            <pc:docMk/>
            <pc:sldMk cId="1437440991" sldId="288"/>
            <ac:graphicFrameMk id="5" creationId="{7256FA9A-13DC-42A8-BC79-0458C7DA76C8}"/>
          </ac:graphicFrameMkLst>
        </pc:graphicFrameChg>
        <pc:picChg chg="add mod">
          <ac:chgData name="jose ramon jorca" userId="4df42de720a68e87" providerId="Windows Live" clId="Web-{F3D3ABF2-AF77-4ADD-B625-28C884B559C0}" dt="2021-07-19T13:51:16.318" v="1481" actId="1076"/>
          <ac:picMkLst>
            <pc:docMk/>
            <pc:sldMk cId="1437440991" sldId="288"/>
            <ac:picMk id="6" creationId="{14771F97-FDDB-41CB-A960-636ABF823E60}"/>
          </ac:picMkLst>
        </pc:picChg>
      </pc:sldChg>
      <pc:sldChg chg="addSp delSp modSp new mod setBg modNotes">
        <pc:chgData name="jose ramon jorca" userId="4df42de720a68e87" providerId="Windows Live" clId="Web-{F3D3ABF2-AF77-4ADD-B625-28C884B559C0}" dt="2021-07-19T11:55:54.440" v="1392"/>
        <pc:sldMkLst>
          <pc:docMk/>
          <pc:sldMk cId="3546972384" sldId="289"/>
        </pc:sldMkLst>
        <pc:spChg chg="mod">
          <ac:chgData name="jose ramon jorca" userId="4df42de720a68e87" providerId="Windows Live" clId="Web-{F3D3ABF2-AF77-4ADD-B625-28C884B559C0}" dt="2021-07-19T11:55:54.424" v="1391"/>
          <ac:spMkLst>
            <pc:docMk/>
            <pc:sldMk cId="3546972384" sldId="289"/>
            <ac:spMk id="2" creationId="{B4E92D04-3650-4ECF-BCF1-5ABB0748C9FF}"/>
          </ac:spMkLst>
        </pc:spChg>
        <pc:spChg chg="mod">
          <ac:chgData name="jose ramon jorca" userId="4df42de720a68e87" providerId="Windows Live" clId="Web-{F3D3ABF2-AF77-4ADD-B625-28C884B559C0}" dt="2021-07-19T11:55:54.424" v="1391"/>
          <ac:spMkLst>
            <pc:docMk/>
            <pc:sldMk cId="3546972384" sldId="289"/>
            <ac:spMk id="3" creationId="{68F49EDC-47B8-43AA-A658-DF96800E7A33}"/>
          </ac:spMkLst>
        </pc:spChg>
        <pc:spChg chg="add del">
          <ac:chgData name="jose ramon jorca" userId="4df42de720a68e87" providerId="Windows Live" clId="Web-{F3D3ABF2-AF77-4ADD-B625-28C884B559C0}" dt="2021-07-19T11:55:54.440" v="1392"/>
          <ac:spMkLst>
            <pc:docMk/>
            <pc:sldMk cId="3546972384" sldId="289"/>
            <ac:spMk id="8" creationId="{907EF6B7-1338-4443-8C46-6A318D952DFD}"/>
          </ac:spMkLst>
        </pc:spChg>
        <pc:spChg chg="add del">
          <ac:chgData name="jose ramon jorca" userId="4df42de720a68e87" providerId="Windows Live" clId="Web-{F3D3ABF2-AF77-4ADD-B625-28C884B559C0}" dt="2021-07-19T11:55:54.440" v="1392"/>
          <ac:spMkLst>
            <pc:docMk/>
            <pc:sldMk cId="3546972384" sldId="289"/>
            <ac:spMk id="10" creationId="{DAAE4CDD-124C-4DCF-9584-B6033B545DD5}"/>
          </ac:spMkLst>
        </pc:spChg>
        <pc:spChg chg="add del">
          <ac:chgData name="jose ramon jorca" userId="4df42de720a68e87" providerId="Windows Live" clId="Web-{F3D3ABF2-AF77-4ADD-B625-28C884B559C0}" dt="2021-07-19T11:55:54.440" v="1392"/>
          <ac:spMkLst>
            <pc:docMk/>
            <pc:sldMk cId="3546972384" sldId="289"/>
            <ac:spMk id="12" creationId="{081E4A58-353D-44AE-B2FC-2A74E2E400F7}"/>
          </ac:spMkLst>
        </pc:spChg>
        <pc:spChg chg="add">
          <ac:chgData name="jose ramon jorca" userId="4df42de720a68e87" providerId="Windows Live" clId="Web-{F3D3ABF2-AF77-4ADD-B625-28C884B559C0}" dt="2021-07-19T11:55:54.440" v="1392"/>
          <ac:spMkLst>
            <pc:docMk/>
            <pc:sldMk cId="3546972384" sldId="289"/>
            <ac:spMk id="14" creationId="{907EF6B7-1338-4443-8C46-6A318D952DFD}"/>
          </ac:spMkLst>
        </pc:spChg>
        <pc:spChg chg="add">
          <ac:chgData name="jose ramon jorca" userId="4df42de720a68e87" providerId="Windows Live" clId="Web-{F3D3ABF2-AF77-4ADD-B625-28C884B559C0}" dt="2021-07-19T11:55:54.440" v="1392"/>
          <ac:spMkLst>
            <pc:docMk/>
            <pc:sldMk cId="3546972384" sldId="289"/>
            <ac:spMk id="15" creationId="{DAAE4CDD-124C-4DCF-9584-B6033B545DD5}"/>
          </ac:spMkLst>
        </pc:spChg>
        <pc:spChg chg="add del">
          <ac:chgData name="jose ramon jorca" userId="4df42de720a68e87" providerId="Windows Live" clId="Web-{F3D3ABF2-AF77-4ADD-B625-28C884B559C0}" dt="2021-07-19T11:55:54.424" v="1391"/>
          <ac:spMkLst>
            <pc:docMk/>
            <pc:sldMk cId="3546972384" sldId="289"/>
            <ac:spMk id="17" creationId="{AC17DE74-01C9-4859-B65A-85CF999E8580}"/>
          </ac:spMkLst>
        </pc:spChg>
        <pc:spChg chg="add del">
          <ac:chgData name="jose ramon jorca" userId="4df42de720a68e87" providerId="Windows Live" clId="Web-{F3D3ABF2-AF77-4ADD-B625-28C884B559C0}" dt="2021-07-19T11:55:54.424" v="1391"/>
          <ac:spMkLst>
            <pc:docMk/>
            <pc:sldMk cId="3546972384" sldId="289"/>
            <ac:spMk id="19" creationId="{068C0432-0E90-4CC1-8CD3-D44A90DF07EF}"/>
          </ac:spMkLst>
        </pc:spChg>
        <pc:spChg chg="add">
          <ac:chgData name="jose ramon jorca" userId="4df42de720a68e87" providerId="Windows Live" clId="Web-{F3D3ABF2-AF77-4ADD-B625-28C884B559C0}" dt="2021-07-19T11:55:54.440" v="1392"/>
          <ac:spMkLst>
            <pc:docMk/>
            <pc:sldMk cId="3546972384" sldId="289"/>
            <ac:spMk id="21" creationId="{081E4A58-353D-44AE-B2FC-2A74E2E400F7}"/>
          </ac:spMkLst>
        </pc:spChg>
      </pc:sldChg>
      <pc:sldChg chg="addSp delSp modSp new modNotes">
        <pc:chgData name="jose ramon jorca" userId="4df42de720a68e87" providerId="Windows Live" clId="Web-{F3D3ABF2-AF77-4ADD-B625-28C884B559C0}" dt="2021-07-19T11:54:57.125" v="1389"/>
        <pc:sldMkLst>
          <pc:docMk/>
          <pc:sldMk cId="3571045008" sldId="290"/>
        </pc:sldMkLst>
        <pc:spChg chg="mod">
          <ac:chgData name="jose ramon jorca" userId="4df42de720a68e87" providerId="Windows Live" clId="Web-{F3D3ABF2-AF77-4ADD-B625-28C884B559C0}" dt="2021-07-19T11:29:08.239" v="1235"/>
          <ac:spMkLst>
            <pc:docMk/>
            <pc:sldMk cId="3571045008" sldId="290"/>
            <ac:spMk id="2" creationId="{AB3DF0D0-AC27-4487-95B9-CB88B4E1C324}"/>
          </ac:spMkLst>
        </pc:spChg>
        <pc:spChg chg="del">
          <ac:chgData name="jose ramon jorca" userId="4df42de720a68e87" providerId="Windows Live" clId="Web-{F3D3ABF2-AF77-4ADD-B625-28C884B559C0}" dt="2021-07-19T11:24:53.547" v="1092"/>
          <ac:spMkLst>
            <pc:docMk/>
            <pc:sldMk cId="3571045008" sldId="290"/>
            <ac:spMk id="3" creationId="{8E626432-E609-424A-A6F4-2C4D4CBE97F2}"/>
          </ac:spMkLst>
        </pc:spChg>
        <pc:graphicFrameChg chg="add mod ord modGraphic">
          <ac:chgData name="jose ramon jorca" userId="4df42de720a68e87" providerId="Windows Live" clId="Web-{F3D3ABF2-AF77-4ADD-B625-28C884B559C0}" dt="2021-07-19T11:54:57.125" v="1389"/>
          <ac:graphicFrameMkLst>
            <pc:docMk/>
            <pc:sldMk cId="3571045008" sldId="290"/>
            <ac:graphicFrameMk id="4" creationId="{9ACA5609-32EB-4239-B89E-54925759F4C4}"/>
          </ac:graphicFrameMkLst>
        </pc:graphicFrameChg>
      </pc:sldChg>
      <pc:sldChg chg="addSp delSp modSp new mod setBg modClrScheme chgLayout">
        <pc:chgData name="jose ramon jorca" userId="4df42de720a68e87" providerId="Windows Live" clId="Web-{F3D3ABF2-AF77-4ADD-B625-28C884B559C0}" dt="2021-07-19T11:23:54.044" v="1091"/>
        <pc:sldMkLst>
          <pc:docMk/>
          <pc:sldMk cId="2851977827" sldId="291"/>
        </pc:sldMkLst>
        <pc:spChg chg="del">
          <ac:chgData name="jose ramon jorca" userId="4df42de720a68e87" providerId="Windows Live" clId="Web-{F3D3ABF2-AF77-4ADD-B625-28C884B559C0}" dt="2021-07-19T11:23:16.167" v="1085"/>
          <ac:spMkLst>
            <pc:docMk/>
            <pc:sldMk cId="2851977827" sldId="291"/>
            <ac:spMk id="2" creationId="{234A0946-019E-46C6-8142-DA771B68940B}"/>
          </ac:spMkLst>
        </pc:spChg>
        <pc:spChg chg="del">
          <ac:chgData name="jose ramon jorca" userId="4df42de720a68e87" providerId="Windows Live" clId="Web-{F3D3ABF2-AF77-4ADD-B625-28C884B559C0}" dt="2021-07-19T11:23:16.167" v="1085"/>
          <ac:spMkLst>
            <pc:docMk/>
            <pc:sldMk cId="2851977827" sldId="291"/>
            <ac:spMk id="3" creationId="{4E345D5D-6E5B-4AEB-A441-F19398EE93AC}"/>
          </ac:spMkLst>
        </pc:spChg>
        <pc:spChg chg="add">
          <ac:chgData name="jose ramon jorca" userId="4df42de720a68e87" providerId="Windows Live" clId="Web-{F3D3ABF2-AF77-4ADD-B625-28C884B559C0}" dt="2021-07-19T11:23:54.044" v="1091"/>
          <ac:spMkLst>
            <pc:docMk/>
            <pc:sldMk cId="2851977827" sldId="291"/>
            <ac:spMk id="9" creationId="{AB8C311F-7253-4AED-9701-7FC0708C41C7}"/>
          </ac:spMkLst>
        </pc:spChg>
        <pc:spChg chg="add">
          <ac:chgData name="jose ramon jorca" userId="4df42de720a68e87" providerId="Windows Live" clId="Web-{F3D3ABF2-AF77-4ADD-B625-28C884B559C0}" dt="2021-07-19T11:23:54.044" v="1091"/>
          <ac:spMkLst>
            <pc:docMk/>
            <pc:sldMk cId="2851977827" sldId="291"/>
            <ac:spMk id="11" creationId="{E2384209-CB15-4CDF-9D31-C44FD9A3F20D}"/>
          </ac:spMkLst>
        </pc:spChg>
        <pc:spChg chg="add">
          <ac:chgData name="jose ramon jorca" userId="4df42de720a68e87" providerId="Windows Live" clId="Web-{F3D3ABF2-AF77-4ADD-B625-28C884B559C0}" dt="2021-07-19T11:23:54.044" v="1091"/>
          <ac:spMkLst>
            <pc:docMk/>
            <pc:sldMk cId="2851977827" sldId="291"/>
            <ac:spMk id="13" creationId="{2633B3B5-CC90-43F0-8714-D31D1F3F0209}"/>
          </ac:spMkLst>
        </pc:spChg>
        <pc:spChg chg="add">
          <ac:chgData name="jose ramon jorca" userId="4df42de720a68e87" providerId="Windows Live" clId="Web-{F3D3ABF2-AF77-4ADD-B625-28C884B559C0}" dt="2021-07-19T11:23:54.044" v="1091"/>
          <ac:spMkLst>
            <pc:docMk/>
            <pc:sldMk cId="2851977827" sldId="291"/>
            <ac:spMk id="15" creationId="{A8D57A06-A426-446D-B02C-A2DC6B62E45E}"/>
          </ac:spMkLst>
        </pc:spChg>
        <pc:picChg chg="add mod">
          <ac:chgData name="jose ramon jorca" userId="4df42de720a68e87" providerId="Windows Live" clId="Web-{F3D3ABF2-AF77-4ADD-B625-28C884B559C0}" dt="2021-07-19T11:23:54.044" v="1091"/>
          <ac:picMkLst>
            <pc:docMk/>
            <pc:sldMk cId="2851977827" sldId="291"/>
            <ac:picMk id="4" creationId="{6FEABE20-301E-40A0-85BC-CD21A5955248}"/>
          </ac:picMkLst>
        </pc:picChg>
      </pc:sldChg>
      <pc:sldChg chg="addSp delSp modSp new mod ord setBg modNotes">
        <pc:chgData name="jose ramon jorca" userId="4df42de720a68e87" providerId="Windows Live" clId="Web-{F3D3ABF2-AF77-4ADD-B625-28C884B559C0}" dt="2021-07-19T13:49:19.005" v="1465"/>
        <pc:sldMkLst>
          <pc:docMk/>
          <pc:sldMk cId="1744729539" sldId="292"/>
        </pc:sldMkLst>
        <pc:spChg chg="mod">
          <ac:chgData name="jose ramon jorca" userId="4df42de720a68e87" providerId="Windows Live" clId="Web-{F3D3ABF2-AF77-4ADD-B625-28C884B559C0}" dt="2021-07-19T13:49:19.005" v="1465"/>
          <ac:spMkLst>
            <pc:docMk/>
            <pc:sldMk cId="1744729539" sldId="292"/>
            <ac:spMk id="2" creationId="{AAAFBF59-E72F-4209-9557-02E00AC7CC21}"/>
          </ac:spMkLst>
        </pc:spChg>
        <pc:spChg chg="mod ord">
          <ac:chgData name="jose ramon jorca" userId="4df42de720a68e87" providerId="Windows Live" clId="Web-{F3D3ABF2-AF77-4ADD-B625-28C884B559C0}" dt="2021-07-19T13:49:19.005" v="1465"/>
          <ac:spMkLst>
            <pc:docMk/>
            <pc:sldMk cId="1744729539" sldId="292"/>
            <ac:spMk id="3" creationId="{80EE1AC0-882B-4123-9960-A3FC21BD2E46}"/>
          </ac:spMkLst>
        </pc:spChg>
        <pc:spChg chg="add del">
          <ac:chgData name="jose ramon jorca" userId="4df42de720a68e87" providerId="Windows Live" clId="Web-{F3D3ABF2-AF77-4ADD-B625-28C884B559C0}" dt="2021-07-19T13:48:55.005" v="1454"/>
          <ac:spMkLst>
            <pc:docMk/>
            <pc:sldMk cId="1744729539" sldId="292"/>
            <ac:spMk id="6" creationId="{3346177D-ADC4-4968-B747-5CFCD390B5B9}"/>
          </ac:spMkLst>
        </pc:spChg>
        <pc:spChg chg="add del">
          <ac:chgData name="jose ramon jorca" userId="4df42de720a68e87" providerId="Windows Live" clId="Web-{F3D3ABF2-AF77-4ADD-B625-28C884B559C0}" dt="2021-07-19T13:48:55.005" v="1454"/>
          <ac:spMkLst>
            <pc:docMk/>
            <pc:sldMk cId="1744729539" sldId="292"/>
            <ac:spMk id="7" creationId="{0844A943-BF79-4FEA-ABB1-3BD54D236606}"/>
          </ac:spMkLst>
        </pc:spChg>
        <pc:spChg chg="add del">
          <ac:chgData name="jose ramon jorca" userId="4df42de720a68e87" providerId="Windows Live" clId="Web-{F3D3ABF2-AF77-4ADD-B625-28C884B559C0}" dt="2021-07-19T13:48:58.724" v="1456"/>
          <ac:spMkLst>
            <pc:docMk/>
            <pc:sldMk cId="1744729539" sldId="292"/>
            <ac:spMk id="8" creationId="{DB304A14-32D0-4873-B914-423ED7B8DAFD}"/>
          </ac:spMkLst>
        </pc:spChg>
        <pc:spChg chg="add del">
          <ac:chgData name="jose ramon jorca" userId="4df42de720a68e87" providerId="Windows Live" clId="Web-{F3D3ABF2-AF77-4ADD-B625-28C884B559C0}" dt="2021-07-19T13:48:52.271" v="1452"/>
          <ac:spMkLst>
            <pc:docMk/>
            <pc:sldMk cId="1744729539" sldId="292"/>
            <ac:spMk id="9" creationId="{5E39A796-BE83-48B1-B33F-35C4A32AAB57}"/>
          </ac:spMkLst>
        </pc:spChg>
        <pc:spChg chg="add del">
          <ac:chgData name="jose ramon jorca" userId="4df42de720a68e87" providerId="Windows Live" clId="Web-{F3D3ABF2-AF77-4ADD-B625-28C884B559C0}" dt="2021-07-19T13:48:58.724" v="1456"/>
          <ac:spMkLst>
            <pc:docMk/>
            <pc:sldMk cId="1744729539" sldId="292"/>
            <ac:spMk id="10" creationId="{1D460C86-854F-4FB3-ABC2-E823D8FEB9DB}"/>
          </ac:spMkLst>
        </pc:spChg>
        <pc:spChg chg="add del">
          <ac:chgData name="jose ramon jorca" userId="4df42de720a68e87" providerId="Windows Live" clId="Web-{F3D3ABF2-AF77-4ADD-B625-28C884B559C0}" dt="2021-07-19T13:48:52.271" v="1452"/>
          <ac:spMkLst>
            <pc:docMk/>
            <pc:sldMk cId="1744729539" sldId="292"/>
            <ac:spMk id="11" creationId="{72F84B47-E267-4194-8194-831DB7B5547F}"/>
          </ac:spMkLst>
        </pc:spChg>
        <pc:spChg chg="add del">
          <ac:chgData name="jose ramon jorca" userId="4df42de720a68e87" providerId="Windows Live" clId="Web-{F3D3ABF2-AF77-4ADD-B625-28C884B559C0}" dt="2021-07-19T13:48:58.724" v="1456"/>
          <ac:spMkLst>
            <pc:docMk/>
            <pc:sldMk cId="1744729539" sldId="292"/>
            <ac:spMk id="12" creationId="{BB48116A-278A-4CC5-89D3-9DE8E8FF1245}"/>
          </ac:spMkLst>
        </pc:spChg>
        <pc:spChg chg="add del">
          <ac:chgData name="jose ramon jorca" userId="4df42de720a68e87" providerId="Windows Live" clId="Web-{F3D3ABF2-AF77-4ADD-B625-28C884B559C0}" dt="2021-07-19T13:48:55.005" v="1454"/>
          <ac:spMkLst>
            <pc:docMk/>
            <pc:sldMk cId="1744729539" sldId="292"/>
            <ac:spMk id="13" creationId="{6437CC72-F4A8-4DC3-AFAB-D22C482C8100}"/>
          </ac:spMkLst>
        </pc:spChg>
        <pc:spChg chg="add del">
          <ac:chgData name="jose ramon jorca" userId="4df42de720a68e87" providerId="Windows Live" clId="Web-{F3D3ABF2-AF77-4ADD-B625-28C884B559C0}" dt="2021-07-19T13:49:02.786" v="1458"/>
          <ac:spMkLst>
            <pc:docMk/>
            <pc:sldMk cId="1744729539" sldId="292"/>
            <ac:spMk id="14" creationId="{201CC55D-ED54-4C5C-95E6-10947BD1103B}"/>
          </ac:spMkLst>
        </pc:spChg>
        <pc:spChg chg="add del">
          <ac:chgData name="jose ramon jorca" userId="4df42de720a68e87" providerId="Windows Live" clId="Web-{F3D3ABF2-AF77-4ADD-B625-28C884B559C0}" dt="2021-07-19T13:49:02.786" v="1458"/>
          <ac:spMkLst>
            <pc:docMk/>
            <pc:sldMk cId="1744729539" sldId="292"/>
            <ac:spMk id="15" creationId="{3873B707-463F-40B0-8227-E8CC6C67EB25}"/>
          </ac:spMkLst>
        </pc:spChg>
        <pc:spChg chg="add del">
          <ac:chgData name="jose ramon jorca" userId="4df42de720a68e87" providerId="Windows Live" clId="Web-{F3D3ABF2-AF77-4ADD-B625-28C884B559C0}" dt="2021-07-19T13:49:02.786" v="1458"/>
          <ac:spMkLst>
            <pc:docMk/>
            <pc:sldMk cId="1744729539" sldId="292"/>
            <ac:spMk id="17" creationId="{C13237C8-E62C-4F0D-A318-BD6FB6C2D138}"/>
          </ac:spMkLst>
        </pc:spChg>
        <pc:spChg chg="add del">
          <ac:chgData name="jose ramon jorca" userId="4df42de720a68e87" providerId="Windows Live" clId="Web-{F3D3ABF2-AF77-4ADD-B625-28C884B559C0}" dt="2021-07-19T13:49:12.318" v="1460"/>
          <ac:spMkLst>
            <pc:docMk/>
            <pc:sldMk cId="1744729539" sldId="292"/>
            <ac:spMk id="18" creationId="{12609869-9E80-471B-A487-A53288E0E791}"/>
          </ac:spMkLst>
        </pc:spChg>
        <pc:spChg chg="add del">
          <ac:chgData name="jose ramon jorca" userId="4df42de720a68e87" providerId="Windows Live" clId="Web-{F3D3ABF2-AF77-4ADD-B625-28C884B559C0}" dt="2021-07-19T13:49:02.786" v="1458"/>
          <ac:spMkLst>
            <pc:docMk/>
            <pc:sldMk cId="1744729539" sldId="292"/>
            <ac:spMk id="19" creationId="{19C9EAEA-39D0-4B0E-A0EB-51E7B26740B1}"/>
          </ac:spMkLst>
        </pc:spChg>
        <pc:spChg chg="add del">
          <ac:chgData name="jose ramon jorca" userId="4df42de720a68e87" providerId="Windows Live" clId="Web-{F3D3ABF2-AF77-4ADD-B625-28C884B559C0}" dt="2021-07-19T13:49:12.318" v="1460"/>
          <ac:spMkLst>
            <pc:docMk/>
            <pc:sldMk cId="1744729539" sldId="292"/>
            <ac:spMk id="20" creationId="{7004738A-9D34-43E8-97D2-CA0EED4F8BE0}"/>
          </ac:spMkLst>
        </pc:spChg>
        <pc:spChg chg="add del">
          <ac:chgData name="jose ramon jorca" userId="4df42de720a68e87" providerId="Windows Live" clId="Web-{F3D3ABF2-AF77-4ADD-B625-28C884B559C0}" dt="2021-07-19T13:49:12.318" v="1460"/>
          <ac:spMkLst>
            <pc:docMk/>
            <pc:sldMk cId="1744729539" sldId="292"/>
            <ac:spMk id="21" creationId="{B8B8D07F-F13E-443E-BA68-2D26672D76B9}"/>
          </ac:spMkLst>
        </pc:spChg>
        <pc:spChg chg="add del">
          <ac:chgData name="jose ramon jorca" userId="4df42de720a68e87" providerId="Windows Live" clId="Web-{F3D3ABF2-AF77-4ADD-B625-28C884B559C0}" dt="2021-07-19T13:49:12.318" v="1460"/>
          <ac:spMkLst>
            <pc:docMk/>
            <pc:sldMk cId="1744729539" sldId="292"/>
            <ac:spMk id="22" creationId="{2813A4FA-24A5-41ED-A534-3807D1B2F344}"/>
          </ac:spMkLst>
        </pc:spChg>
        <pc:spChg chg="add del">
          <ac:chgData name="jose ramon jorca" userId="4df42de720a68e87" providerId="Windows Live" clId="Web-{F3D3ABF2-AF77-4ADD-B625-28C884B559C0}" dt="2021-07-19T13:49:12.318" v="1460"/>
          <ac:spMkLst>
            <pc:docMk/>
            <pc:sldMk cId="1744729539" sldId="292"/>
            <ac:spMk id="23" creationId="{C3944F27-CA70-4E84-A51A-E6BF89558979}"/>
          </ac:spMkLst>
        </pc:spChg>
        <pc:spChg chg="add del">
          <ac:chgData name="jose ramon jorca" userId="4df42de720a68e87" providerId="Windows Live" clId="Web-{F3D3ABF2-AF77-4ADD-B625-28C884B559C0}" dt="2021-07-19T13:49:15.021" v="1462"/>
          <ac:spMkLst>
            <pc:docMk/>
            <pc:sldMk cId="1744729539" sldId="292"/>
            <ac:spMk id="24" creationId="{5AA03EDC-7067-4DFF-B672-541D016AAAB8}"/>
          </ac:spMkLst>
        </pc:spChg>
        <pc:spChg chg="add del">
          <ac:chgData name="jose ramon jorca" userId="4df42de720a68e87" providerId="Windows Live" clId="Web-{F3D3ABF2-AF77-4ADD-B625-28C884B559C0}" dt="2021-07-19T13:49:15.021" v="1462"/>
          <ac:spMkLst>
            <pc:docMk/>
            <pc:sldMk cId="1744729539" sldId="292"/>
            <ac:spMk id="25" creationId="{0EBF3E39-B0BE-496A-8604-9007470FFA3A}"/>
          </ac:spMkLst>
        </pc:spChg>
        <pc:spChg chg="add del">
          <ac:chgData name="jose ramon jorca" userId="4df42de720a68e87" providerId="Windows Live" clId="Web-{F3D3ABF2-AF77-4ADD-B625-28C884B559C0}" dt="2021-07-19T13:49:18.989" v="1464"/>
          <ac:spMkLst>
            <pc:docMk/>
            <pc:sldMk cId="1744729539" sldId="292"/>
            <ac:spMk id="26" creationId="{2596F992-698C-48C0-9D89-70DA4CE927EF}"/>
          </ac:spMkLst>
        </pc:spChg>
        <pc:spChg chg="add del">
          <ac:chgData name="jose ramon jorca" userId="4df42de720a68e87" providerId="Windows Live" clId="Web-{F3D3ABF2-AF77-4ADD-B625-28C884B559C0}" dt="2021-07-19T13:49:18.989" v="1464"/>
          <ac:spMkLst>
            <pc:docMk/>
            <pc:sldMk cId="1744729539" sldId="292"/>
            <ac:spMk id="27" creationId="{A344AAA5-41F4-4862-97EF-688D31DC7567}"/>
          </ac:spMkLst>
        </pc:spChg>
        <pc:spChg chg="add del">
          <ac:chgData name="jose ramon jorca" userId="4df42de720a68e87" providerId="Windows Live" clId="Web-{F3D3ABF2-AF77-4ADD-B625-28C884B559C0}" dt="2021-07-19T13:49:18.989" v="1464"/>
          <ac:spMkLst>
            <pc:docMk/>
            <pc:sldMk cId="1744729539" sldId="292"/>
            <ac:spMk id="28" creationId="{69E1A62C-2AAF-4B3E-8CDB-65E237080997}"/>
          </ac:spMkLst>
        </pc:spChg>
        <pc:spChg chg="add">
          <ac:chgData name="jose ramon jorca" userId="4df42de720a68e87" providerId="Windows Live" clId="Web-{F3D3ABF2-AF77-4ADD-B625-28C884B559C0}" dt="2021-07-19T13:49:19.005" v="1465"/>
          <ac:spMkLst>
            <pc:docMk/>
            <pc:sldMk cId="1744729539" sldId="292"/>
            <ac:spMk id="29" creationId="{4AC6B390-BC59-4F1D-A0EE-D71A92F0A0B2}"/>
          </ac:spMkLst>
        </pc:spChg>
        <pc:spChg chg="add">
          <ac:chgData name="jose ramon jorca" userId="4df42de720a68e87" providerId="Windows Live" clId="Web-{F3D3ABF2-AF77-4ADD-B625-28C884B559C0}" dt="2021-07-19T13:49:19.005" v="1465"/>
          <ac:spMkLst>
            <pc:docMk/>
            <pc:sldMk cId="1744729539" sldId="292"/>
            <ac:spMk id="30" creationId="{B6C60D79-16F1-4C4B-B7E3-7634E7069CDE}"/>
          </ac:spMkLst>
        </pc:spChg>
        <pc:spChg chg="add">
          <ac:chgData name="jose ramon jorca" userId="4df42de720a68e87" providerId="Windows Live" clId="Web-{F3D3ABF2-AF77-4ADD-B625-28C884B559C0}" dt="2021-07-19T13:49:19.005" v="1465"/>
          <ac:spMkLst>
            <pc:docMk/>
            <pc:sldMk cId="1744729539" sldId="292"/>
            <ac:spMk id="31" creationId="{426B127E-6498-4C77-9C9D-4553A5113B80}"/>
          </ac:spMkLst>
        </pc:spChg>
        <pc:grpChg chg="add del">
          <ac:chgData name="jose ramon jorca" userId="4df42de720a68e87" providerId="Windows Live" clId="Web-{F3D3ABF2-AF77-4ADD-B625-28C884B559C0}" dt="2021-07-19T13:49:02.786" v="1458"/>
          <ac:grpSpMkLst>
            <pc:docMk/>
            <pc:sldMk cId="1744729539" sldId="292"/>
            <ac:grpSpMk id="16" creationId="{1DE889C7-FAD6-4397-98E2-05D503484459}"/>
          </ac:grpSpMkLst>
        </pc:grpChg>
        <pc:picChg chg="add mod ord">
          <ac:chgData name="jose ramon jorca" userId="4df42de720a68e87" providerId="Windows Live" clId="Web-{F3D3ABF2-AF77-4ADD-B625-28C884B559C0}" dt="2021-07-19T13:49:19.005" v="1465"/>
          <ac:picMkLst>
            <pc:docMk/>
            <pc:sldMk cId="1744729539" sldId="292"/>
            <ac:picMk id="4" creationId="{4A6E11B0-9FD3-47A8-8071-2D95F56CED3F}"/>
          </ac:picMkLst>
        </pc:picChg>
      </pc:sldChg>
      <pc:sldChg chg="addSp delSp modSp new mod setBg">
        <pc:chgData name="jose ramon jorca" userId="4df42de720a68e87" providerId="Windows Live" clId="Web-{F3D3ABF2-AF77-4ADD-B625-28C884B559C0}" dt="2021-07-19T14:14:07.085" v="1741" actId="20577"/>
        <pc:sldMkLst>
          <pc:docMk/>
          <pc:sldMk cId="3671479825" sldId="293"/>
        </pc:sldMkLst>
        <pc:spChg chg="mod">
          <ac:chgData name="jose ramon jorca" userId="4df42de720a68e87" providerId="Windows Live" clId="Web-{F3D3ABF2-AF77-4ADD-B625-28C884B559C0}" dt="2021-07-19T14:13:54.492" v="1740"/>
          <ac:spMkLst>
            <pc:docMk/>
            <pc:sldMk cId="3671479825" sldId="293"/>
            <ac:spMk id="2" creationId="{E0C0A884-3EA9-43C2-A1BF-399C5A1360E5}"/>
          </ac:spMkLst>
        </pc:spChg>
        <pc:spChg chg="del">
          <ac:chgData name="jose ramon jorca" userId="4df42de720a68e87" providerId="Windows Live" clId="Web-{F3D3ABF2-AF77-4ADD-B625-28C884B559C0}" dt="2021-07-19T14:06:03.273" v="1668"/>
          <ac:spMkLst>
            <pc:docMk/>
            <pc:sldMk cId="3671479825" sldId="293"/>
            <ac:spMk id="3" creationId="{599C03D6-D684-4889-8A14-E74D1A97585D}"/>
          </ac:spMkLst>
        </pc:spChg>
        <pc:spChg chg="add mod ord">
          <ac:chgData name="jose ramon jorca" userId="4df42de720a68e87" providerId="Windows Live" clId="Web-{F3D3ABF2-AF77-4ADD-B625-28C884B559C0}" dt="2021-07-19T14:11:29.648" v="1716" actId="1076"/>
          <ac:spMkLst>
            <pc:docMk/>
            <pc:sldMk cId="3671479825" sldId="293"/>
            <ac:spMk id="4" creationId="{80539363-8054-47C3-8C8C-FFD637035DA1}"/>
          </ac:spMkLst>
        </pc:spChg>
        <pc:spChg chg="add mod">
          <ac:chgData name="jose ramon jorca" userId="4df42de720a68e87" providerId="Windows Live" clId="Web-{F3D3ABF2-AF77-4ADD-B625-28C884B559C0}" dt="2021-07-19T14:13:54.492" v="1740"/>
          <ac:spMkLst>
            <pc:docMk/>
            <pc:sldMk cId="3671479825" sldId="293"/>
            <ac:spMk id="5" creationId="{39389797-2DB5-400F-8041-6D9112211842}"/>
          </ac:spMkLst>
        </pc:spChg>
        <pc:spChg chg="add mod">
          <ac:chgData name="jose ramon jorca" userId="4df42de720a68e87" providerId="Windows Live" clId="Web-{F3D3ABF2-AF77-4ADD-B625-28C884B559C0}" dt="2021-07-19T14:14:07.085" v="1741" actId="20577"/>
          <ac:spMkLst>
            <pc:docMk/>
            <pc:sldMk cId="3671479825" sldId="293"/>
            <ac:spMk id="6" creationId="{DDC7B53B-386B-4A9B-B315-93134E8F51B2}"/>
          </ac:spMkLst>
        </pc:spChg>
        <pc:spChg chg="add del mod">
          <ac:chgData name="jose ramon jorca" userId="4df42de720a68e87" providerId="Windows Live" clId="Web-{F3D3ABF2-AF77-4ADD-B625-28C884B559C0}" dt="2021-07-19T14:11:56.851" v="1721"/>
          <ac:spMkLst>
            <pc:docMk/>
            <pc:sldMk cId="3671479825" sldId="293"/>
            <ac:spMk id="7" creationId="{E4E5E967-84B5-4F50-AABE-0854BE913C80}"/>
          </ac:spMkLst>
        </pc:spChg>
        <pc:spChg chg="add mod">
          <ac:chgData name="jose ramon jorca" userId="4df42de720a68e87" providerId="Windows Live" clId="Web-{F3D3ABF2-AF77-4ADD-B625-28C884B559C0}" dt="2021-07-19T14:13:54.492" v="1740"/>
          <ac:spMkLst>
            <pc:docMk/>
            <pc:sldMk cId="3671479825" sldId="293"/>
            <ac:spMk id="8" creationId="{D95C4412-B787-44D5-8F97-5CFC1249487B}"/>
          </ac:spMkLst>
        </pc:spChg>
        <pc:spChg chg="add del">
          <ac:chgData name="jose ramon jorca" userId="4df42de720a68e87" providerId="Windows Live" clId="Web-{F3D3ABF2-AF77-4ADD-B625-28C884B559C0}" dt="2021-07-19T14:13:54.492" v="1740"/>
          <ac:spMkLst>
            <pc:docMk/>
            <pc:sldMk cId="3671479825" sldId="293"/>
            <ac:spMk id="11" creationId="{2151139A-886F-4B97-8815-729AD3831BBD}"/>
          </ac:spMkLst>
        </pc:spChg>
        <pc:spChg chg="add del">
          <ac:chgData name="jose ramon jorca" userId="4df42de720a68e87" providerId="Windows Live" clId="Web-{F3D3ABF2-AF77-4ADD-B625-28C884B559C0}" dt="2021-07-19T14:13:54.492" v="1740"/>
          <ac:spMkLst>
            <pc:docMk/>
            <pc:sldMk cId="3671479825" sldId="293"/>
            <ac:spMk id="13" creationId="{AB5E08C4-8CDD-4623-A5B8-E998C6DEE3B7}"/>
          </ac:spMkLst>
        </pc:spChg>
        <pc:spChg chg="add del">
          <ac:chgData name="jose ramon jorca" userId="4df42de720a68e87" providerId="Windows Live" clId="Web-{F3D3ABF2-AF77-4ADD-B625-28C884B559C0}" dt="2021-07-19T14:13:54.492" v="1740"/>
          <ac:spMkLst>
            <pc:docMk/>
            <pc:sldMk cId="3671479825" sldId="293"/>
            <ac:spMk id="15" creationId="{AFFC87AC-C919-4FE5-BAC3-39509E001152}"/>
          </ac:spMkLst>
        </pc:spChg>
        <pc:spChg chg="add del">
          <ac:chgData name="jose ramon jorca" userId="4df42de720a68e87" providerId="Windows Live" clId="Web-{F3D3ABF2-AF77-4ADD-B625-28C884B559C0}" dt="2021-07-19T14:13:54.492" v="1740"/>
          <ac:spMkLst>
            <pc:docMk/>
            <pc:sldMk cId="3671479825" sldId="293"/>
            <ac:spMk id="17" creationId="{7D0659F6-0853-468D-B1B2-44FDBE98B80F}"/>
          </ac:spMkLst>
        </pc:spChg>
        <pc:spChg chg="add del">
          <ac:chgData name="jose ramon jorca" userId="4df42de720a68e87" providerId="Windows Live" clId="Web-{F3D3ABF2-AF77-4ADD-B625-28C884B559C0}" dt="2021-07-19T14:13:54.492" v="1740"/>
          <ac:spMkLst>
            <pc:docMk/>
            <pc:sldMk cId="3671479825" sldId="293"/>
            <ac:spMk id="19" creationId="{15F33878-D502-4FFA-8ACE-F2AECDB2A23F}"/>
          </ac:spMkLst>
        </pc:spChg>
        <pc:spChg chg="add del">
          <ac:chgData name="jose ramon jorca" userId="4df42de720a68e87" providerId="Windows Live" clId="Web-{F3D3ABF2-AF77-4ADD-B625-28C884B559C0}" dt="2021-07-19T14:13:54.492" v="1740"/>
          <ac:spMkLst>
            <pc:docMk/>
            <pc:sldMk cId="3671479825" sldId="293"/>
            <ac:spMk id="21" creationId="{977ACDD7-882D-4B81-A213-84C82B96B01E}"/>
          </ac:spMkLst>
        </pc:spChg>
        <pc:spChg chg="add del">
          <ac:chgData name="jose ramon jorca" userId="4df42de720a68e87" providerId="Windows Live" clId="Web-{F3D3ABF2-AF77-4ADD-B625-28C884B559C0}" dt="2021-07-19T14:13:54.492" v="1740"/>
          <ac:spMkLst>
            <pc:docMk/>
            <pc:sldMk cId="3671479825" sldId="293"/>
            <ac:spMk id="23" creationId="{D625ED14-F0D2-4FCA-87F3-4E3D2A03DF4A}"/>
          </ac:spMkLst>
        </pc:spChg>
        <pc:spChg chg="add">
          <ac:chgData name="jose ramon jorca" userId="4df42de720a68e87" providerId="Windows Live" clId="Web-{F3D3ABF2-AF77-4ADD-B625-28C884B559C0}" dt="2021-07-19T14:13:54.492" v="1740"/>
          <ac:spMkLst>
            <pc:docMk/>
            <pc:sldMk cId="3671479825" sldId="293"/>
            <ac:spMk id="25" creationId="{ADA216DF-C268-4A25-A2DC-51E15F55003F}"/>
          </ac:spMkLst>
        </pc:spChg>
        <pc:spChg chg="add">
          <ac:chgData name="jose ramon jorca" userId="4df42de720a68e87" providerId="Windows Live" clId="Web-{F3D3ABF2-AF77-4ADD-B625-28C884B559C0}" dt="2021-07-19T14:13:54.492" v="1740"/>
          <ac:spMkLst>
            <pc:docMk/>
            <pc:sldMk cId="3671479825" sldId="293"/>
            <ac:spMk id="30" creationId="{DE127D07-37F2-4FE3-9F47-F0CD6740D5D8}"/>
          </ac:spMkLst>
        </pc:spChg>
        <pc:cxnChg chg="add del">
          <ac:chgData name="jose ramon jorca" userId="4df42de720a68e87" providerId="Windows Live" clId="Web-{F3D3ABF2-AF77-4ADD-B625-28C884B559C0}" dt="2021-07-19T14:13:54.476" v="1739"/>
          <ac:cxnSpMkLst>
            <pc:docMk/>
            <pc:sldMk cId="3671479825" sldId="293"/>
            <ac:cxnSpMk id="28" creationId="{8F880EF2-DF79-4D9D-8F11-E91D48C79741}"/>
          </ac:cxnSpMkLst>
        </pc:cxnChg>
      </pc:sldChg>
      <pc:sldChg chg="addSp modSp new mod modClrScheme chgLayout modNotes">
        <pc:chgData name="jose ramon jorca" userId="4df42de720a68e87" providerId="Windows Live" clId="Web-{F3D3ABF2-AF77-4ADD-B625-28C884B559C0}" dt="2021-07-19T14:04:28.538" v="1660"/>
        <pc:sldMkLst>
          <pc:docMk/>
          <pc:sldMk cId="763527461" sldId="294"/>
        </pc:sldMkLst>
        <pc:spChg chg="mod ord">
          <ac:chgData name="jose ramon jorca" userId="4df42de720a68e87" providerId="Windows Live" clId="Web-{F3D3ABF2-AF77-4ADD-B625-28C884B559C0}" dt="2021-07-19T14:04:28.538" v="1660"/>
          <ac:spMkLst>
            <pc:docMk/>
            <pc:sldMk cId="763527461" sldId="294"/>
            <ac:spMk id="2" creationId="{2B5851B1-F662-4F7F-8AA8-993806ED9B87}"/>
          </ac:spMkLst>
        </pc:spChg>
        <pc:spChg chg="mod ord">
          <ac:chgData name="jose ramon jorca" userId="4df42de720a68e87" providerId="Windows Live" clId="Web-{F3D3ABF2-AF77-4ADD-B625-28C884B559C0}" dt="2021-07-19T14:02:34.304" v="1641" actId="20577"/>
          <ac:spMkLst>
            <pc:docMk/>
            <pc:sldMk cId="763527461" sldId="294"/>
            <ac:spMk id="3" creationId="{D787EBB8-D839-434F-AB95-748DE9E0771D}"/>
          </ac:spMkLst>
        </pc:spChg>
        <pc:spChg chg="add mod ord">
          <ac:chgData name="jose ramon jorca" userId="4df42de720a68e87" providerId="Windows Live" clId="Web-{F3D3ABF2-AF77-4ADD-B625-28C884B559C0}" dt="2021-07-19T14:03:33.351" v="1651" actId="20577"/>
          <ac:spMkLst>
            <pc:docMk/>
            <pc:sldMk cId="763527461" sldId="294"/>
            <ac:spMk id="4" creationId="{62F29F59-1002-47F4-9AEC-EA3E1D53428E}"/>
          </ac:spMkLst>
        </pc:spChg>
        <pc:spChg chg="add mod">
          <ac:chgData name="jose ramon jorca" userId="4df42de720a68e87" providerId="Windows Live" clId="Web-{F3D3ABF2-AF77-4ADD-B625-28C884B559C0}" dt="2021-07-19T14:03:58.460" v="1655" actId="20577"/>
          <ac:spMkLst>
            <pc:docMk/>
            <pc:sldMk cId="763527461" sldId="294"/>
            <ac:spMk id="5" creationId="{2D1C3713-4CCB-4A91-8A02-36080869816B}"/>
          </ac:spMkLst>
        </pc:spChg>
        <pc:picChg chg="add mod">
          <ac:chgData name="jose ramon jorca" userId="4df42de720a68e87" providerId="Windows Live" clId="Web-{F3D3ABF2-AF77-4ADD-B625-28C884B559C0}" dt="2021-07-19T14:03:22.070" v="1646" actId="1076"/>
          <ac:picMkLst>
            <pc:docMk/>
            <pc:sldMk cId="763527461" sldId="294"/>
            <ac:picMk id="6" creationId="{20F853C3-5FF4-4D03-87CB-992057996480}"/>
          </ac:picMkLst>
        </pc:picChg>
      </pc:sldChg>
      <pc:sldChg chg="addSp delSp modSp new mod setBg modClrScheme chgLayout">
        <pc:chgData name="jose ramon jorca" userId="4df42de720a68e87" providerId="Windows Live" clId="Web-{F3D3ABF2-AF77-4ADD-B625-28C884B559C0}" dt="2021-07-19T14:27:00.289" v="1765" actId="14100"/>
        <pc:sldMkLst>
          <pc:docMk/>
          <pc:sldMk cId="3521699969" sldId="295"/>
        </pc:sldMkLst>
        <pc:spChg chg="mod ord">
          <ac:chgData name="jose ramon jorca" userId="4df42de720a68e87" providerId="Windows Live" clId="Web-{F3D3ABF2-AF77-4ADD-B625-28C884B559C0}" dt="2021-07-19T14:26:50.304" v="1763"/>
          <ac:spMkLst>
            <pc:docMk/>
            <pc:sldMk cId="3521699969" sldId="295"/>
            <ac:spMk id="2" creationId="{CA4C10E5-8A20-4467-9010-E3D6B3683991}"/>
          </ac:spMkLst>
        </pc:spChg>
        <pc:spChg chg="del">
          <ac:chgData name="jose ramon jorca" userId="4df42de720a68e87" providerId="Windows Live" clId="Web-{F3D3ABF2-AF77-4ADD-B625-28C884B559C0}" dt="2021-07-19T14:26:08.445" v="1743"/>
          <ac:spMkLst>
            <pc:docMk/>
            <pc:sldMk cId="3521699969" sldId="295"/>
            <ac:spMk id="3" creationId="{DF4241CA-1E83-403B-8DEB-B5ECBE6B9E26}"/>
          </ac:spMkLst>
        </pc:spChg>
        <pc:spChg chg="add">
          <ac:chgData name="jose ramon jorca" userId="4df42de720a68e87" providerId="Windows Live" clId="Web-{F3D3ABF2-AF77-4ADD-B625-28C884B559C0}" dt="2021-07-19T14:26:50.304" v="1763"/>
          <ac:spMkLst>
            <pc:docMk/>
            <pc:sldMk cId="3521699969" sldId="295"/>
            <ac:spMk id="9" creationId="{D4771268-CB57-404A-9271-370EB28F6090}"/>
          </ac:spMkLst>
        </pc:spChg>
        <pc:picChg chg="add mod">
          <ac:chgData name="jose ramon jorca" userId="4df42de720a68e87" providerId="Windows Live" clId="Web-{F3D3ABF2-AF77-4ADD-B625-28C884B559C0}" dt="2021-07-19T14:27:00.289" v="1765" actId="14100"/>
          <ac:picMkLst>
            <pc:docMk/>
            <pc:sldMk cId="3521699969" sldId="295"/>
            <ac:picMk id="4" creationId="{3BE62D31-0BED-4B17-A87E-D8BB6EF05CD1}"/>
          </ac:picMkLst>
        </pc:picChg>
      </pc:sldChg>
      <pc:sldChg chg="addSp delSp modSp new ord modNotes">
        <pc:chgData name="jose ramon jorca" userId="4df42de720a68e87" providerId="Windows Live" clId="Web-{F3D3ABF2-AF77-4ADD-B625-28C884B559C0}" dt="2021-07-19T14:43:31.727" v="1987"/>
        <pc:sldMkLst>
          <pc:docMk/>
          <pc:sldMk cId="2804514288" sldId="296"/>
        </pc:sldMkLst>
        <pc:spChg chg="mod">
          <ac:chgData name="jose ramon jorca" userId="4df42de720a68e87" providerId="Windows Live" clId="Web-{F3D3ABF2-AF77-4ADD-B625-28C884B559C0}" dt="2021-07-19T14:38:49.102" v="1877"/>
          <ac:spMkLst>
            <pc:docMk/>
            <pc:sldMk cId="2804514288" sldId="296"/>
            <ac:spMk id="2" creationId="{1B401D28-8AB2-49C2-AC3C-87BE6DA86489}"/>
          </ac:spMkLst>
        </pc:spChg>
        <pc:spChg chg="del">
          <ac:chgData name="jose ramon jorca" userId="4df42de720a68e87" providerId="Windows Live" clId="Web-{F3D3ABF2-AF77-4ADD-B625-28C884B559C0}" dt="2021-07-19T14:31:34.117" v="1784"/>
          <ac:spMkLst>
            <pc:docMk/>
            <pc:sldMk cId="2804514288" sldId="296"/>
            <ac:spMk id="3" creationId="{E70FCA59-5844-4340-B893-8C5DBD111EE2}"/>
          </ac:spMkLst>
        </pc:spChg>
        <pc:spChg chg="add mod">
          <ac:chgData name="jose ramon jorca" userId="4df42de720a68e87" providerId="Windows Live" clId="Web-{F3D3ABF2-AF77-4ADD-B625-28C884B559C0}" dt="2021-07-19T14:38:35.383" v="1875" actId="1076"/>
          <ac:spMkLst>
            <pc:docMk/>
            <pc:sldMk cId="2804514288" sldId="296"/>
            <ac:spMk id="5" creationId="{76B0BE8C-AF9A-426B-87B6-444758F47802}"/>
          </ac:spMkLst>
        </pc:spChg>
        <pc:spChg chg="add del mod">
          <ac:chgData name="jose ramon jorca" userId="4df42de720a68e87" providerId="Windows Live" clId="Web-{F3D3ABF2-AF77-4ADD-B625-28C884B559C0}" dt="2021-07-19T14:37:44.227" v="1865"/>
          <ac:spMkLst>
            <pc:docMk/>
            <pc:sldMk cId="2804514288" sldId="296"/>
            <ac:spMk id="6" creationId="{71ECA0FC-F9D1-481B-AA16-30BA3540ADF5}"/>
          </ac:spMkLst>
        </pc:spChg>
        <pc:spChg chg="add mod">
          <ac:chgData name="jose ramon jorca" userId="4df42de720a68e87" providerId="Windows Live" clId="Web-{F3D3ABF2-AF77-4ADD-B625-28C884B559C0}" dt="2021-07-19T14:42:13.461" v="1936" actId="1076"/>
          <ac:spMkLst>
            <pc:docMk/>
            <pc:sldMk cId="2804514288" sldId="296"/>
            <ac:spMk id="8" creationId="{A9534DF9-699E-40F4-A8D8-CF7FD53DA340}"/>
          </ac:spMkLst>
        </pc:spChg>
        <pc:spChg chg="add mod">
          <ac:chgData name="jose ramon jorca" userId="4df42de720a68e87" providerId="Windows Live" clId="Web-{F3D3ABF2-AF77-4ADD-B625-28C884B559C0}" dt="2021-07-19T14:43:31.727" v="1987"/>
          <ac:spMkLst>
            <pc:docMk/>
            <pc:sldMk cId="2804514288" sldId="296"/>
            <ac:spMk id="9" creationId="{2CB04498-F049-4F61-9724-6124B38CC02F}"/>
          </ac:spMkLst>
        </pc:spChg>
        <pc:picChg chg="add mod ord">
          <ac:chgData name="jose ramon jorca" userId="4df42de720a68e87" providerId="Windows Live" clId="Web-{F3D3ABF2-AF77-4ADD-B625-28C884B559C0}" dt="2021-07-19T14:31:40.586" v="1786" actId="14100"/>
          <ac:picMkLst>
            <pc:docMk/>
            <pc:sldMk cId="2804514288" sldId="296"/>
            <ac:picMk id="4" creationId="{F005F467-9B89-42C2-A74E-361570C047BD}"/>
          </ac:picMkLst>
        </pc:picChg>
        <pc:picChg chg="add mod">
          <ac:chgData name="jose ramon jorca" userId="4df42de720a68e87" providerId="Windows Live" clId="Web-{F3D3ABF2-AF77-4ADD-B625-28C884B559C0}" dt="2021-07-19T14:38:10.727" v="1868" actId="14100"/>
          <ac:picMkLst>
            <pc:docMk/>
            <pc:sldMk cId="2804514288" sldId="296"/>
            <ac:picMk id="7" creationId="{7FE28977-CA10-49A7-9F85-6DC718161A10}"/>
          </ac:picMkLst>
        </pc:picChg>
      </pc:sldChg>
    </pc:docChg>
  </pc:docChgLst>
  <pc:docChgLst>
    <pc:chgData name="jose ramon jorca" userId="4df42de720a68e87" providerId="Windows Live" clId="Web-{39941C34-2147-4940-BC7A-44DC7869DD7F}"/>
    <pc:docChg chg="modSld">
      <pc:chgData name="jose ramon jorca" userId="4df42de720a68e87" providerId="Windows Live" clId="Web-{39941C34-2147-4940-BC7A-44DC7869DD7F}" dt="2021-07-17T21:38:56.072" v="23"/>
      <pc:docMkLst>
        <pc:docMk/>
      </pc:docMkLst>
      <pc:sldChg chg="addSp delSp modSp mod setBg setClrOvrMap">
        <pc:chgData name="jose ramon jorca" userId="4df42de720a68e87" providerId="Windows Live" clId="Web-{39941C34-2147-4940-BC7A-44DC7869DD7F}" dt="2021-07-17T21:38:56.072" v="23"/>
        <pc:sldMkLst>
          <pc:docMk/>
          <pc:sldMk cId="3856144342" sldId="256"/>
        </pc:sldMkLst>
        <pc:spChg chg="mod">
          <ac:chgData name="jose ramon jorca" userId="4df42de720a68e87" providerId="Windows Live" clId="Web-{39941C34-2147-4940-BC7A-44DC7869DD7F}" dt="2021-07-17T21:38:56.072" v="23"/>
          <ac:spMkLst>
            <pc:docMk/>
            <pc:sldMk cId="3856144342" sldId="256"/>
            <ac:spMk id="2" creationId="{00000000-0000-0000-0000-000000000000}"/>
          </ac:spMkLst>
        </pc:spChg>
        <pc:spChg chg="mod">
          <ac:chgData name="jose ramon jorca" userId="4df42de720a68e87" providerId="Windows Live" clId="Web-{39941C34-2147-4940-BC7A-44DC7869DD7F}" dt="2021-07-17T21:38:56.072" v="23"/>
          <ac:spMkLst>
            <pc:docMk/>
            <pc:sldMk cId="3856144342" sldId="256"/>
            <ac:spMk id="3" creationId="{00000000-0000-0000-0000-000000000000}"/>
          </ac:spMkLst>
        </pc:spChg>
        <pc:spChg chg="add mod">
          <ac:chgData name="jose ramon jorca" userId="4df42de720a68e87" providerId="Windows Live" clId="Web-{39941C34-2147-4940-BC7A-44DC7869DD7F}" dt="2021-07-17T21:38:56.072" v="23"/>
          <ac:spMkLst>
            <pc:docMk/>
            <pc:sldMk cId="3856144342" sldId="256"/>
            <ac:spMk id="5" creationId="{E8D37D98-81A7-4112-B186-F40BDB3EB197}"/>
          </ac:spMkLst>
        </pc:spChg>
        <pc:spChg chg="add mod">
          <ac:chgData name="jose ramon jorca" userId="4df42de720a68e87" providerId="Windows Live" clId="Web-{39941C34-2147-4940-BC7A-44DC7869DD7F}" dt="2021-07-17T21:38:56.072" v="23"/>
          <ac:spMkLst>
            <pc:docMk/>
            <pc:sldMk cId="3856144342" sldId="256"/>
            <ac:spMk id="62" creationId="{E8324997-AAC6-49A3-A185-5FE16664811E}"/>
          </ac:spMkLst>
        </pc:spChg>
        <pc:spChg chg="del">
          <ac:chgData name="jose ramon jorca" userId="4df42de720a68e87" providerId="Windows Live" clId="Web-{39941C34-2147-4940-BC7A-44DC7869DD7F}" dt="2021-07-17T21:38:56.072" v="23"/>
          <ac:spMkLst>
            <pc:docMk/>
            <pc:sldMk cId="3856144342" sldId="256"/>
            <ac:spMk id="69" creationId="{7A070EAD-1DCD-4F3D-BA84-799B891A0E19}"/>
          </ac:spMkLst>
        </pc:spChg>
        <pc:spChg chg="add">
          <ac:chgData name="jose ramon jorca" userId="4df42de720a68e87" providerId="Windows Live" clId="Web-{39941C34-2147-4940-BC7A-44DC7869DD7F}" dt="2021-07-17T21:38:56.072" v="23"/>
          <ac:spMkLst>
            <pc:docMk/>
            <pc:sldMk cId="3856144342" sldId="256"/>
            <ac:spMk id="130" creationId="{29EF3596-DF97-4605-88C4-E1D6634C1B19}"/>
          </ac:spMkLst>
        </pc:spChg>
        <pc:spChg chg="add">
          <ac:chgData name="jose ramon jorca" userId="4df42de720a68e87" providerId="Windows Live" clId="Web-{39941C34-2147-4940-BC7A-44DC7869DD7F}" dt="2021-07-17T21:38:56.072" v="23"/>
          <ac:spMkLst>
            <pc:docMk/>
            <pc:sldMk cId="3856144342" sldId="256"/>
            <ac:spMk id="190" creationId="{0F4BA0F2-1035-4F3D-B3FE-C551450E423A}"/>
          </ac:spMkLst>
        </pc:spChg>
        <pc:grpChg chg="del">
          <ac:chgData name="jose ramon jorca" userId="4df42de720a68e87" providerId="Windows Live" clId="Web-{39941C34-2147-4940-BC7A-44DC7869DD7F}" dt="2021-07-17T21:38:56.072" v="23"/>
          <ac:grpSpMkLst>
            <pc:docMk/>
            <pc:sldMk cId="3856144342" sldId="256"/>
            <ac:grpSpMk id="71" creationId="{DE471E13-6104-4637-8A8F-B545529B1D11}"/>
          </ac:grpSpMkLst>
        </pc:grpChg>
        <pc:grpChg chg="add">
          <ac:chgData name="jose ramon jorca" userId="4df42de720a68e87" providerId="Windows Live" clId="Web-{39941C34-2147-4940-BC7A-44DC7869DD7F}" dt="2021-07-17T21:38:56.072" v="23"/>
          <ac:grpSpMkLst>
            <pc:docMk/>
            <pc:sldMk cId="3856144342" sldId="256"/>
            <ac:grpSpMk id="132" creationId="{A04CF5AE-1525-458C-805A-277612287C4F}"/>
          </ac:grpSpMkLst>
        </pc:grpChg>
        <pc:picChg chg="add mod">
          <ac:chgData name="jose ramon jorca" userId="4df42de720a68e87" providerId="Windows Live" clId="Web-{39941C34-2147-4940-BC7A-44DC7869DD7F}" dt="2021-07-17T21:38:56.072" v="23"/>
          <ac:picMkLst>
            <pc:docMk/>
            <pc:sldMk cId="3856144342" sldId="256"/>
            <ac:picMk id="4" creationId="{2AACAFA5-97C0-4F81-980D-26ABDF3A0533}"/>
          </ac:picMkLst>
        </pc:picChg>
        <pc:picChg chg="add">
          <ac:chgData name="jose ramon jorca" userId="4df42de720a68e87" providerId="Windows Live" clId="Web-{39941C34-2147-4940-BC7A-44DC7869DD7F}" dt="2021-07-17T21:38:56.072" v="23"/>
          <ac:picMkLst>
            <pc:docMk/>
            <pc:sldMk cId="3856144342" sldId="256"/>
            <ac:picMk id="188" creationId="{EE045C80-5D28-4F64-9892-322DA1D2378F}"/>
          </ac:picMkLst>
        </pc:picChg>
      </pc:sldChg>
    </pc:docChg>
  </pc:docChgLst>
  <pc:docChgLst>
    <pc:chgData name="jose ramon jorca" userId="4df42de720a68e87" providerId="Windows Live" clId="Web-{E6E41090-999C-4DF0-AFF3-B981629141E6}"/>
    <pc:docChg chg="addSld modSld sldOrd">
      <pc:chgData name="jose ramon jorca" userId="4df42de720a68e87" providerId="Windows Live" clId="Web-{E6E41090-999C-4DF0-AFF3-B981629141E6}" dt="2021-07-18T21:57:23.351" v="2395" actId="1076"/>
      <pc:docMkLst>
        <pc:docMk/>
      </pc:docMkLst>
      <pc:sldChg chg="addSp delSp modSp mod setClrOvrMap">
        <pc:chgData name="jose ramon jorca" userId="4df42de720a68e87" providerId="Windows Live" clId="Web-{E6E41090-999C-4DF0-AFF3-B981629141E6}" dt="2021-07-18T09:17:44.425" v="101" actId="14100"/>
        <pc:sldMkLst>
          <pc:docMk/>
          <pc:sldMk cId="2624726369" sldId="266"/>
        </pc:sldMkLst>
        <pc:spChg chg="mod">
          <ac:chgData name="jose ramon jorca" userId="4df42de720a68e87" providerId="Windows Live" clId="Web-{E6E41090-999C-4DF0-AFF3-B981629141E6}" dt="2021-07-18T09:17:20.581" v="97"/>
          <ac:spMkLst>
            <pc:docMk/>
            <pc:sldMk cId="2624726369" sldId="266"/>
            <ac:spMk id="2" creationId="{530D3370-BF49-4BA8-B0F3-240DA7AB3FC2}"/>
          </ac:spMkLst>
        </pc:spChg>
        <pc:spChg chg="mod">
          <ac:chgData name="jose ramon jorca" userId="4df42de720a68e87" providerId="Windows Live" clId="Web-{E6E41090-999C-4DF0-AFF3-B981629141E6}" dt="2021-07-18T09:17:20.581" v="97"/>
          <ac:spMkLst>
            <pc:docMk/>
            <pc:sldMk cId="2624726369" sldId="266"/>
            <ac:spMk id="3" creationId="{E7059957-7807-4B8A-B06C-3631A75BDDB4}"/>
          </ac:spMkLst>
        </pc:spChg>
        <pc:spChg chg="add mod">
          <ac:chgData name="jose ramon jorca" userId="4df42de720a68e87" providerId="Windows Live" clId="Web-{E6E41090-999C-4DF0-AFF3-B981629141E6}" dt="2021-07-18T09:17:44.425" v="101" actId="14100"/>
          <ac:spMkLst>
            <pc:docMk/>
            <pc:sldMk cId="2624726369" sldId="266"/>
            <ac:spMk id="5" creationId="{FE4A36E4-C361-4DD7-BEB6-7A96E6911F7D}"/>
          </ac:spMkLst>
        </pc:spChg>
        <pc:spChg chg="add del">
          <ac:chgData name="jose ramon jorca" userId="4df42de720a68e87" providerId="Windows Live" clId="Web-{E6E41090-999C-4DF0-AFF3-B981629141E6}" dt="2021-07-18T09:17:20.581" v="97"/>
          <ac:spMkLst>
            <pc:docMk/>
            <pc:sldMk cId="2624726369" sldId="266"/>
            <ac:spMk id="8" creationId="{1B15ED52-F352-441B-82BF-E0EA34836D08}"/>
          </ac:spMkLst>
        </pc:spChg>
        <pc:spChg chg="add del">
          <ac:chgData name="jose ramon jorca" userId="4df42de720a68e87" providerId="Windows Live" clId="Web-{E6E41090-999C-4DF0-AFF3-B981629141E6}" dt="2021-07-18T09:17:20.581" v="97"/>
          <ac:spMkLst>
            <pc:docMk/>
            <pc:sldMk cId="2624726369" sldId="266"/>
            <ac:spMk id="10" creationId="{3B2E3793-BFE6-45A2-9B7B-E18844431C99}"/>
          </ac:spMkLst>
        </pc:spChg>
        <pc:spChg chg="add del">
          <ac:chgData name="jose ramon jorca" userId="4df42de720a68e87" providerId="Windows Live" clId="Web-{E6E41090-999C-4DF0-AFF3-B981629141E6}" dt="2021-07-18T09:17:20.581" v="97"/>
          <ac:spMkLst>
            <pc:docMk/>
            <pc:sldMk cId="2624726369" sldId="266"/>
            <ac:spMk id="12" creationId="{BC4C4868-CB8F-4AF9-9CDB-8108F2C19B67}"/>
          </ac:spMkLst>
        </pc:spChg>
        <pc:spChg chg="add del">
          <ac:chgData name="jose ramon jorca" userId="4df42de720a68e87" providerId="Windows Live" clId="Web-{E6E41090-999C-4DF0-AFF3-B981629141E6}" dt="2021-07-18T09:17:20.581" v="97"/>
          <ac:spMkLst>
            <pc:docMk/>
            <pc:sldMk cId="2624726369" sldId="266"/>
            <ac:spMk id="14" creationId="{375E0459-6403-40CD-989D-56A4407CA12E}"/>
          </ac:spMkLst>
        </pc:spChg>
        <pc:spChg chg="add del">
          <ac:chgData name="jose ramon jorca" userId="4df42de720a68e87" providerId="Windows Live" clId="Web-{E6E41090-999C-4DF0-AFF3-B981629141E6}" dt="2021-07-18T09:17:20.581" v="97"/>
          <ac:spMkLst>
            <pc:docMk/>
            <pc:sldMk cId="2624726369" sldId="266"/>
            <ac:spMk id="16" creationId="{53E5B1A8-3AC9-4BD1-9BBC-78CA94F2D1BA}"/>
          </ac:spMkLst>
        </pc:spChg>
        <pc:spChg chg="add del">
          <ac:chgData name="jose ramon jorca" userId="4df42de720a68e87" providerId="Windows Live" clId="Web-{E6E41090-999C-4DF0-AFF3-B981629141E6}" dt="2021-07-18T09:17:03.658" v="94"/>
          <ac:spMkLst>
            <pc:docMk/>
            <pc:sldMk cId="2624726369" sldId="266"/>
            <ac:spMk id="18" creationId="{9F701746-0657-4467-BBD3-24051A715C25}"/>
          </ac:spMkLst>
        </pc:spChg>
        <pc:spChg chg="add del">
          <ac:chgData name="jose ramon jorca" userId="4df42de720a68e87" providerId="Windows Live" clId="Web-{E6E41090-999C-4DF0-AFF3-B981629141E6}" dt="2021-07-18T09:17:03.658" v="94"/>
          <ac:spMkLst>
            <pc:docMk/>
            <pc:sldMk cId="2624726369" sldId="266"/>
            <ac:spMk id="19" creationId="{117BEB00-3E3D-4F08-AF56-DB0D22FB5F64}"/>
          </ac:spMkLst>
        </pc:spChg>
        <pc:spChg chg="add del">
          <ac:chgData name="jose ramon jorca" userId="4df42de720a68e87" providerId="Windows Live" clId="Web-{E6E41090-999C-4DF0-AFF3-B981629141E6}" dt="2021-07-18T09:17:20.565" v="96"/>
          <ac:spMkLst>
            <pc:docMk/>
            <pc:sldMk cId="2624726369" sldId="266"/>
            <ac:spMk id="20" creationId="{F13C74B1-5B17-4795-BED0-7140497B445A}"/>
          </ac:spMkLst>
        </pc:spChg>
        <pc:spChg chg="add del">
          <ac:chgData name="jose ramon jorca" userId="4df42de720a68e87" providerId="Windows Live" clId="Web-{E6E41090-999C-4DF0-AFF3-B981629141E6}" dt="2021-07-18T09:16:57.783" v="92"/>
          <ac:spMkLst>
            <pc:docMk/>
            <pc:sldMk cId="2624726369" sldId="266"/>
            <ac:spMk id="21" creationId="{9AA72BD9-2C5A-4EDC-931F-5AA08EACA0F3}"/>
          </ac:spMkLst>
        </pc:spChg>
        <pc:spChg chg="add del">
          <ac:chgData name="jose ramon jorca" userId="4df42de720a68e87" providerId="Windows Live" clId="Web-{E6E41090-999C-4DF0-AFF3-B981629141E6}" dt="2021-07-18T09:17:20.565" v="96"/>
          <ac:spMkLst>
            <pc:docMk/>
            <pc:sldMk cId="2624726369" sldId="266"/>
            <ac:spMk id="22" creationId="{D4974D33-8DC5-464E-8C6D-BE58F0669C17}"/>
          </ac:spMkLst>
        </pc:spChg>
        <pc:spChg chg="add del">
          <ac:chgData name="jose ramon jorca" userId="4df42de720a68e87" providerId="Windows Live" clId="Web-{E6E41090-999C-4DF0-AFF3-B981629141E6}" dt="2021-07-18T09:16:57.783" v="92"/>
          <ac:spMkLst>
            <pc:docMk/>
            <pc:sldMk cId="2624726369" sldId="266"/>
            <ac:spMk id="23" creationId="{DD3981AC-7B61-4947-BCF3-F7AA7FA385B9}"/>
          </ac:spMkLst>
        </pc:spChg>
        <pc:spChg chg="add">
          <ac:chgData name="jose ramon jorca" userId="4df42de720a68e87" providerId="Windows Live" clId="Web-{E6E41090-999C-4DF0-AFF3-B981629141E6}" dt="2021-07-18T09:17:20.581" v="97"/>
          <ac:spMkLst>
            <pc:docMk/>
            <pc:sldMk cId="2624726369" sldId="266"/>
            <ac:spMk id="24" creationId="{9AA72BD9-2C5A-4EDC-931F-5AA08EACA0F3}"/>
          </ac:spMkLst>
        </pc:spChg>
        <pc:spChg chg="add del">
          <ac:chgData name="jose ramon jorca" userId="4df42de720a68e87" providerId="Windows Live" clId="Web-{E6E41090-999C-4DF0-AFF3-B981629141E6}" dt="2021-07-18T09:16:57.783" v="92"/>
          <ac:spMkLst>
            <pc:docMk/>
            <pc:sldMk cId="2624726369" sldId="266"/>
            <ac:spMk id="25" creationId="{55D4142C-5077-457F-A6AD-3FECFDB39685}"/>
          </ac:spMkLst>
        </pc:spChg>
        <pc:spChg chg="add">
          <ac:chgData name="jose ramon jorca" userId="4df42de720a68e87" providerId="Windows Live" clId="Web-{E6E41090-999C-4DF0-AFF3-B981629141E6}" dt="2021-07-18T09:17:20.581" v="97"/>
          <ac:spMkLst>
            <pc:docMk/>
            <pc:sldMk cId="2624726369" sldId="266"/>
            <ac:spMk id="26" creationId="{DD3981AC-7B61-4947-BCF3-F7AA7FA385B9}"/>
          </ac:spMkLst>
        </pc:spChg>
        <pc:spChg chg="add del">
          <ac:chgData name="jose ramon jorca" userId="4df42de720a68e87" providerId="Windows Live" clId="Web-{E6E41090-999C-4DF0-AFF3-B981629141E6}" dt="2021-07-18T09:16:57.783" v="92"/>
          <ac:spMkLst>
            <pc:docMk/>
            <pc:sldMk cId="2624726369" sldId="266"/>
            <ac:spMk id="27" creationId="{7A5F0580-5EE9-419F-96EE-B6529EF6E7D0}"/>
          </ac:spMkLst>
        </pc:spChg>
        <pc:spChg chg="add">
          <ac:chgData name="jose ramon jorca" userId="4df42de720a68e87" providerId="Windows Live" clId="Web-{E6E41090-999C-4DF0-AFF3-B981629141E6}" dt="2021-07-18T09:17:20.581" v="97"/>
          <ac:spMkLst>
            <pc:docMk/>
            <pc:sldMk cId="2624726369" sldId="266"/>
            <ac:spMk id="28" creationId="{55D4142C-5077-457F-A6AD-3FECFDB39685}"/>
          </ac:spMkLst>
        </pc:spChg>
        <pc:spChg chg="add">
          <ac:chgData name="jose ramon jorca" userId="4df42de720a68e87" providerId="Windows Live" clId="Web-{E6E41090-999C-4DF0-AFF3-B981629141E6}" dt="2021-07-18T09:17:20.581" v="97"/>
          <ac:spMkLst>
            <pc:docMk/>
            <pc:sldMk cId="2624726369" sldId="266"/>
            <ac:spMk id="29" creationId="{7A5F0580-5EE9-419F-96EE-B6529EF6E7D0}"/>
          </ac:spMkLst>
        </pc:spChg>
        <pc:picChg chg="add mod ord">
          <ac:chgData name="jose ramon jorca" userId="4df42de720a68e87" providerId="Windows Live" clId="Web-{E6E41090-999C-4DF0-AFF3-B981629141E6}" dt="2021-07-18T09:17:20.581" v="97"/>
          <ac:picMkLst>
            <pc:docMk/>
            <pc:sldMk cId="2624726369" sldId="266"/>
            <ac:picMk id="4" creationId="{88AF44AD-B9FF-4808-9759-FDB707D8EA18}"/>
          </ac:picMkLst>
        </pc:picChg>
      </pc:sldChg>
      <pc:sldChg chg="addSp delSp modSp add mod replId setClrOvrMap">
        <pc:chgData name="jose ramon jorca" userId="4df42de720a68e87" providerId="Windows Live" clId="Web-{E6E41090-999C-4DF0-AFF3-B981629141E6}" dt="2021-07-18T19:03:13.742" v="1536"/>
        <pc:sldMkLst>
          <pc:docMk/>
          <pc:sldMk cId="663698687" sldId="267"/>
        </pc:sldMkLst>
        <pc:spChg chg="mod">
          <ac:chgData name="jose ramon jorca" userId="4df42de720a68e87" providerId="Windows Live" clId="Web-{E6E41090-999C-4DF0-AFF3-B981629141E6}" dt="2021-07-18T19:03:13.742" v="1536"/>
          <ac:spMkLst>
            <pc:docMk/>
            <pc:sldMk cId="663698687" sldId="267"/>
            <ac:spMk id="2" creationId="{530D3370-BF49-4BA8-B0F3-240DA7AB3FC2}"/>
          </ac:spMkLst>
        </pc:spChg>
        <pc:spChg chg="mod">
          <ac:chgData name="jose ramon jorca" userId="4df42de720a68e87" providerId="Windows Live" clId="Web-{E6E41090-999C-4DF0-AFF3-B981629141E6}" dt="2021-07-18T19:03:13.742" v="1536"/>
          <ac:spMkLst>
            <pc:docMk/>
            <pc:sldMk cId="663698687" sldId="267"/>
            <ac:spMk id="3" creationId="{E7059957-7807-4B8A-B06C-3631A75BDDB4}"/>
          </ac:spMkLst>
        </pc:spChg>
        <pc:spChg chg="ord">
          <ac:chgData name="jose ramon jorca" userId="4df42de720a68e87" providerId="Windows Live" clId="Web-{E6E41090-999C-4DF0-AFF3-B981629141E6}" dt="2021-07-18T09:23:13.531" v="147"/>
          <ac:spMkLst>
            <pc:docMk/>
            <pc:sldMk cId="663698687" sldId="267"/>
            <ac:spMk id="5" creationId="{FE4A36E4-C361-4DD7-BEB6-7A96E6911F7D}"/>
          </ac:spMkLst>
        </pc:spChg>
        <pc:spChg chg="add del mod">
          <ac:chgData name="jose ramon jorca" userId="4df42de720a68e87" providerId="Windows Live" clId="Web-{E6E41090-999C-4DF0-AFF3-B981629141E6}" dt="2021-07-18T09:20:36.042" v="116"/>
          <ac:spMkLst>
            <pc:docMk/>
            <pc:sldMk cId="663698687" sldId="267"/>
            <ac:spMk id="6" creationId="{CD79248B-2CAA-4417-B39E-AE86CB6B30A2}"/>
          </ac:spMkLst>
        </pc:spChg>
        <pc:spChg chg="add del">
          <ac:chgData name="jose ramon jorca" userId="4df42de720a68e87" providerId="Windows Live" clId="Web-{E6E41090-999C-4DF0-AFF3-B981629141E6}" dt="2021-07-18T09:23:13.531" v="147"/>
          <ac:spMkLst>
            <pc:docMk/>
            <pc:sldMk cId="663698687" sldId="267"/>
            <ac:spMk id="24" creationId="{9AA72BD9-2C5A-4EDC-931F-5AA08EACA0F3}"/>
          </ac:spMkLst>
        </pc:spChg>
        <pc:spChg chg="add del">
          <ac:chgData name="jose ramon jorca" userId="4df42de720a68e87" providerId="Windows Live" clId="Web-{E6E41090-999C-4DF0-AFF3-B981629141E6}" dt="2021-07-18T09:23:13.531" v="147"/>
          <ac:spMkLst>
            <pc:docMk/>
            <pc:sldMk cId="663698687" sldId="267"/>
            <ac:spMk id="26" creationId="{DD3981AC-7B61-4947-BCF3-F7AA7FA385B9}"/>
          </ac:spMkLst>
        </pc:spChg>
        <pc:spChg chg="add del">
          <ac:chgData name="jose ramon jorca" userId="4df42de720a68e87" providerId="Windows Live" clId="Web-{E6E41090-999C-4DF0-AFF3-B981629141E6}" dt="2021-07-18T09:23:13.531" v="147"/>
          <ac:spMkLst>
            <pc:docMk/>
            <pc:sldMk cId="663698687" sldId="267"/>
            <ac:spMk id="28" creationId="{55D4142C-5077-457F-A6AD-3FECFDB39685}"/>
          </ac:spMkLst>
        </pc:spChg>
        <pc:spChg chg="add del">
          <ac:chgData name="jose ramon jorca" userId="4df42de720a68e87" providerId="Windows Live" clId="Web-{E6E41090-999C-4DF0-AFF3-B981629141E6}" dt="2021-07-18T09:23:13.531" v="147"/>
          <ac:spMkLst>
            <pc:docMk/>
            <pc:sldMk cId="663698687" sldId="267"/>
            <ac:spMk id="29" creationId="{7A5F0580-5EE9-419F-96EE-B6529EF6E7D0}"/>
          </ac:spMkLst>
        </pc:spChg>
        <pc:spChg chg="add del">
          <ac:chgData name="jose ramon jorca" userId="4df42de720a68e87" providerId="Windows Live" clId="Web-{E6E41090-999C-4DF0-AFF3-B981629141E6}" dt="2021-07-18T09:23:13.515" v="146"/>
          <ac:spMkLst>
            <pc:docMk/>
            <pc:sldMk cId="663698687" sldId="267"/>
            <ac:spMk id="31" creationId="{CEB41C5C-0F34-4DDA-9D7C-5E717F35F60C}"/>
          </ac:spMkLst>
        </pc:spChg>
        <pc:spChg chg="add del">
          <ac:chgData name="jose ramon jorca" userId="4df42de720a68e87" providerId="Windows Live" clId="Web-{E6E41090-999C-4DF0-AFF3-B981629141E6}" dt="2021-07-18T19:03:13.742" v="1536"/>
          <ac:spMkLst>
            <pc:docMk/>
            <pc:sldMk cId="663698687" sldId="267"/>
            <ac:spMk id="32" creationId="{9F79630B-0F0B-446E-A637-38FA8F61D10E}"/>
          </ac:spMkLst>
        </pc:spChg>
        <pc:spChg chg="add del">
          <ac:chgData name="jose ramon jorca" userId="4df42de720a68e87" providerId="Windows Live" clId="Web-{E6E41090-999C-4DF0-AFF3-B981629141E6}" dt="2021-07-18T19:03:13.742" v="1536"/>
          <ac:spMkLst>
            <pc:docMk/>
            <pc:sldMk cId="663698687" sldId="267"/>
            <ac:spMk id="33" creationId="{B3437C99-FC8E-4311-B48A-F0C4C329B154}"/>
          </ac:spMkLst>
        </pc:spChg>
        <pc:spChg chg="add del">
          <ac:chgData name="jose ramon jorca" userId="4df42de720a68e87" providerId="Windows Live" clId="Web-{E6E41090-999C-4DF0-AFF3-B981629141E6}" dt="2021-07-18T09:22:40.905" v="142"/>
          <ac:spMkLst>
            <pc:docMk/>
            <pc:sldMk cId="663698687" sldId="267"/>
            <ac:spMk id="34" creationId="{B95B9BA8-1D69-4796-85F5-B6D0BD52354B}"/>
          </ac:spMkLst>
        </pc:spChg>
        <pc:spChg chg="add">
          <ac:chgData name="jose ramon jorca" userId="4df42de720a68e87" providerId="Windows Live" clId="Web-{E6E41090-999C-4DF0-AFF3-B981629141E6}" dt="2021-07-18T19:03:13.742" v="1536"/>
          <ac:spMkLst>
            <pc:docMk/>
            <pc:sldMk cId="663698687" sldId="267"/>
            <ac:spMk id="38" creationId="{D009D6D5-DAC2-4A8B-A17A-E206B9012D09}"/>
          </ac:spMkLst>
        </pc:spChg>
        <pc:picChg chg="del">
          <ac:chgData name="jose ramon jorca" userId="4df42de720a68e87" providerId="Windows Live" clId="Web-{E6E41090-999C-4DF0-AFF3-B981629141E6}" dt="2021-07-18T09:20:32.605" v="112"/>
          <ac:picMkLst>
            <pc:docMk/>
            <pc:sldMk cId="663698687" sldId="267"/>
            <ac:picMk id="4" creationId="{88AF44AD-B9FF-4808-9759-FDB707D8EA18}"/>
          </ac:picMkLst>
        </pc:picChg>
        <pc:picChg chg="add mod ord">
          <ac:chgData name="jose ramon jorca" userId="4df42de720a68e87" providerId="Windows Live" clId="Web-{E6E41090-999C-4DF0-AFF3-B981629141E6}" dt="2021-07-18T19:03:13.742" v="1536"/>
          <ac:picMkLst>
            <pc:docMk/>
            <pc:sldMk cId="663698687" sldId="267"/>
            <ac:picMk id="7" creationId="{EB694F34-7032-4111-82CD-3E288AACCA76}"/>
          </ac:picMkLst>
        </pc:picChg>
        <pc:cxnChg chg="add del">
          <ac:chgData name="jose ramon jorca" userId="4df42de720a68e87" providerId="Windows Live" clId="Web-{E6E41090-999C-4DF0-AFF3-B981629141E6}" dt="2021-07-18T09:23:13.515" v="146"/>
          <ac:cxnSpMkLst>
            <pc:docMk/>
            <pc:sldMk cId="663698687" sldId="267"/>
            <ac:cxnSpMk id="36" creationId="{57E1E5E6-F385-4E9C-B201-BA5BDE5CAD52}"/>
          </ac:cxnSpMkLst>
        </pc:cxnChg>
      </pc:sldChg>
      <pc:sldChg chg="addSp delSp modSp add replId modNotes">
        <pc:chgData name="jose ramon jorca" userId="4df42de720a68e87" providerId="Windows Live" clId="Web-{E6E41090-999C-4DF0-AFF3-B981629141E6}" dt="2021-07-18T09:53:41.270" v="471"/>
        <pc:sldMkLst>
          <pc:docMk/>
          <pc:sldMk cId="3122052028" sldId="268"/>
        </pc:sldMkLst>
        <pc:spChg chg="mod">
          <ac:chgData name="jose ramon jorca" userId="4df42de720a68e87" providerId="Windows Live" clId="Web-{E6E41090-999C-4DF0-AFF3-B981629141E6}" dt="2021-07-18T09:35:36.722" v="330" actId="1076"/>
          <ac:spMkLst>
            <pc:docMk/>
            <pc:sldMk cId="3122052028" sldId="268"/>
            <ac:spMk id="2" creationId="{530D3370-BF49-4BA8-B0F3-240DA7AB3FC2}"/>
          </ac:spMkLst>
        </pc:spChg>
        <pc:spChg chg="mod ord">
          <ac:chgData name="jose ramon jorca" userId="4df42de720a68e87" providerId="Windows Live" clId="Web-{E6E41090-999C-4DF0-AFF3-B981629141E6}" dt="2021-07-18T09:35:41.441" v="332" actId="1076"/>
          <ac:spMkLst>
            <pc:docMk/>
            <pc:sldMk cId="3122052028" sldId="268"/>
            <ac:spMk id="3" creationId="{E7059957-7807-4B8A-B06C-3631A75BDDB4}"/>
          </ac:spMkLst>
        </pc:spChg>
        <pc:spChg chg="add mod">
          <ac:chgData name="jose ramon jorca" userId="4df42de720a68e87" providerId="Windows Live" clId="Web-{E6E41090-999C-4DF0-AFF3-B981629141E6}" dt="2021-07-18T09:33:05.796" v="318"/>
          <ac:spMkLst>
            <pc:docMk/>
            <pc:sldMk cId="3122052028" sldId="268"/>
            <ac:spMk id="4" creationId="{0F690D34-EC10-4C64-9673-9869A347480E}"/>
          </ac:spMkLst>
        </pc:spChg>
        <pc:spChg chg="add del">
          <ac:chgData name="jose ramon jorca" userId="4df42de720a68e87" providerId="Windows Live" clId="Web-{E6E41090-999C-4DF0-AFF3-B981629141E6}" dt="2021-07-18T09:29:33.744" v="277"/>
          <ac:spMkLst>
            <pc:docMk/>
            <pc:sldMk cId="3122052028" sldId="268"/>
            <ac:spMk id="6" creationId="{8E8BFD4D-54E6-418A-A319-7DB4F53F645B}"/>
          </ac:spMkLst>
        </pc:spChg>
        <pc:spChg chg="add mod">
          <ac:chgData name="jose ramon jorca" userId="4df42de720a68e87" providerId="Windows Live" clId="Web-{E6E41090-999C-4DF0-AFF3-B981629141E6}" dt="2021-07-18T09:34:25.876" v="327" actId="14100"/>
          <ac:spMkLst>
            <pc:docMk/>
            <pc:sldMk cId="3122052028" sldId="268"/>
            <ac:spMk id="9" creationId="{125922C4-3FAC-4717-8340-63A1C8A6F342}"/>
          </ac:spMkLst>
        </pc:spChg>
        <pc:spChg chg="add del">
          <ac:chgData name="jose ramon jorca" userId="4df42de720a68e87" providerId="Windows Live" clId="Web-{E6E41090-999C-4DF0-AFF3-B981629141E6}" dt="2021-07-18T09:30:06.198" v="283"/>
          <ac:spMkLst>
            <pc:docMk/>
            <pc:sldMk cId="3122052028" sldId="268"/>
            <ac:spMk id="32" creationId="{9F79630B-0F0B-446E-A637-38FA8F61D10E}"/>
          </ac:spMkLst>
        </pc:spChg>
        <pc:spChg chg="add del">
          <ac:chgData name="jose ramon jorca" userId="4df42de720a68e87" providerId="Windows Live" clId="Web-{E6E41090-999C-4DF0-AFF3-B981629141E6}" dt="2021-07-18T09:30:06.198" v="283"/>
          <ac:spMkLst>
            <pc:docMk/>
            <pc:sldMk cId="3122052028" sldId="268"/>
            <ac:spMk id="33" creationId="{B3437C99-FC8E-4311-B48A-F0C4C329B154}"/>
          </ac:spMkLst>
        </pc:spChg>
        <pc:spChg chg="add del">
          <ac:chgData name="jose ramon jorca" userId="4df42de720a68e87" providerId="Windows Live" clId="Web-{E6E41090-999C-4DF0-AFF3-B981629141E6}" dt="2021-07-18T09:30:29.276" v="288"/>
          <ac:spMkLst>
            <pc:docMk/>
            <pc:sldMk cId="3122052028" sldId="268"/>
            <ac:spMk id="35" creationId="{73DE2CFE-42F2-48F0-8706-5264E012B10C}"/>
          </ac:spMkLst>
        </pc:spChg>
        <pc:spChg chg="add del">
          <ac:chgData name="jose ramon jorca" userId="4df42de720a68e87" providerId="Windows Live" clId="Web-{E6E41090-999C-4DF0-AFF3-B981629141E6}" dt="2021-07-18T09:30:29.261" v="287"/>
          <ac:spMkLst>
            <pc:docMk/>
            <pc:sldMk cId="3122052028" sldId="268"/>
            <ac:spMk id="37" creationId="{2550BE34-C2B8-49B8-8519-67A8CAD51AE9}"/>
          </ac:spMkLst>
        </pc:spChg>
        <pc:spChg chg="add del">
          <ac:chgData name="jose ramon jorca" userId="4df42de720a68e87" providerId="Windows Live" clId="Web-{E6E41090-999C-4DF0-AFF3-B981629141E6}" dt="2021-07-18T09:30:06.198" v="282"/>
          <ac:spMkLst>
            <pc:docMk/>
            <pc:sldMk cId="3122052028" sldId="268"/>
            <ac:spMk id="38" creationId="{C232B152-3720-4D3B-97ED-45CE5483F16F}"/>
          </ac:spMkLst>
        </pc:spChg>
        <pc:spChg chg="add del">
          <ac:chgData name="jose ramon jorca" userId="4df42de720a68e87" providerId="Windows Live" clId="Web-{E6E41090-999C-4DF0-AFF3-B981629141E6}" dt="2021-07-18T09:30:29.261" v="287"/>
          <ac:spMkLst>
            <pc:docMk/>
            <pc:sldMk cId="3122052028" sldId="268"/>
            <ac:spMk id="39" creationId="{A7457DD9-5A45-400A-AB4B-4B4EDECA25F1}"/>
          </ac:spMkLst>
        </pc:spChg>
        <pc:spChg chg="add del">
          <ac:chgData name="jose ramon jorca" userId="4df42de720a68e87" providerId="Windows Live" clId="Web-{E6E41090-999C-4DF0-AFF3-B981629141E6}" dt="2021-07-18T09:30:06.198" v="282"/>
          <ac:spMkLst>
            <pc:docMk/>
            <pc:sldMk cId="3122052028" sldId="268"/>
            <ac:spMk id="40" creationId="{11BAB570-FF10-4E96-8A3F-FA9804702B89}"/>
          </ac:spMkLst>
        </pc:spChg>
        <pc:spChg chg="add">
          <ac:chgData name="jose ramon jorca" userId="4df42de720a68e87" providerId="Windows Live" clId="Web-{E6E41090-999C-4DF0-AFF3-B981629141E6}" dt="2021-07-18T09:30:29.276" v="288"/>
          <ac:spMkLst>
            <pc:docMk/>
            <pc:sldMk cId="3122052028" sldId="268"/>
            <ac:spMk id="41" creationId="{42A5316D-ED2F-4F89-B4B4-8D9240B1A348}"/>
          </ac:spMkLst>
        </pc:spChg>
        <pc:spChg chg="add del">
          <ac:chgData name="jose ramon jorca" userId="4df42de720a68e87" providerId="Windows Live" clId="Web-{E6E41090-999C-4DF0-AFF3-B981629141E6}" dt="2021-07-18T09:30:06.198" v="282"/>
          <ac:spMkLst>
            <pc:docMk/>
            <pc:sldMk cId="3122052028" sldId="268"/>
            <ac:spMk id="42" creationId="{4B9FAFB2-BEB5-4848-8018-BCAD99E2E1AA}"/>
          </ac:spMkLst>
        </pc:spChg>
        <pc:spChg chg="add del">
          <ac:chgData name="jose ramon jorca" userId="4df42de720a68e87" providerId="Windows Live" clId="Web-{E6E41090-999C-4DF0-AFF3-B981629141E6}" dt="2021-07-18T09:30:29.261" v="287"/>
          <ac:spMkLst>
            <pc:docMk/>
            <pc:sldMk cId="3122052028" sldId="268"/>
            <ac:spMk id="44" creationId="{441CF7D6-A660-431A-B0BB-140A0D5556B6}"/>
          </ac:spMkLst>
        </pc:spChg>
        <pc:spChg chg="add del">
          <ac:chgData name="jose ramon jorca" userId="4df42de720a68e87" providerId="Windows Live" clId="Web-{E6E41090-999C-4DF0-AFF3-B981629141E6}" dt="2021-07-18T09:30:29.261" v="287"/>
          <ac:spMkLst>
            <pc:docMk/>
            <pc:sldMk cId="3122052028" sldId="268"/>
            <ac:spMk id="46" creationId="{0570A85B-3810-4F95-97B0-CBF4CCDB381C}"/>
          </ac:spMkLst>
        </pc:spChg>
        <pc:picChg chg="del">
          <ac:chgData name="jose ramon jorca" userId="4df42de720a68e87" providerId="Windows Live" clId="Web-{E6E41090-999C-4DF0-AFF3-B981629141E6}" dt="2021-07-18T09:29:35.697" v="278"/>
          <ac:picMkLst>
            <pc:docMk/>
            <pc:sldMk cId="3122052028" sldId="268"/>
            <ac:picMk id="7" creationId="{EB694F34-7032-4111-82CD-3E288AACCA76}"/>
          </ac:picMkLst>
        </pc:picChg>
        <pc:picChg chg="add mod ord">
          <ac:chgData name="jose ramon jorca" userId="4df42de720a68e87" providerId="Windows Live" clId="Web-{E6E41090-999C-4DF0-AFF3-B981629141E6}" dt="2021-07-18T09:35:36.753" v="331" actId="1076"/>
          <ac:picMkLst>
            <pc:docMk/>
            <pc:sldMk cId="3122052028" sldId="268"/>
            <ac:picMk id="10" creationId="{477B0CC0-DB4B-4036-B530-391D105FA6D8}"/>
          </ac:picMkLst>
        </pc:picChg>
        <pc:picChg chg="add mod">
          <ac:chgData name="jose ramon jorca" userId="4df42de720a68e87" providerId="Windows Live" clId="Web-{E6E41090-999C-4DF0-AFF3-B981629141E6}" dt="2021-07-18T09:35:48.785" v="333" actId="1076"/>
          <ac:picMkLst>
            <pc:docMk/>
            <pc:sldMk cId="3122052028" sldId="268"/>
            <ac:picMk id="12" creationId="{EDC82719-34CB-4843-A756-847A564044B0}"/>
          </ac:picMkLst>
        </pc:picChg>
      </pc:sldChg>
      <pc:sldChg chg="addSp delSp modSp add mod ord replId setBg setClrOvrMap modNotes">
        <pc:chgData name="jose ramon jorca" userId="4df42de720a68e87" providerId="Windows Live" clId="Web-{E6E41090-999C-4DF0-AFF3-B981629141E6}" dt="2021-07-18T20:50:13.392" v="1537" actId="20577"/>
        <pc:sldMkLst>
          <pc:docMk/>
          <pc:sldMk cId="2610250805" sldId="269"/>
        </pc:sldMkLst>
        <pc:spChg chg="mod">
          <ac:chgData name="jose ramon jorca" userId="4df42de720a68e87" providerId="Windows Live" clId="Web-{E6E41090-999C-4DF0-AFF3-B981629141E6}" dt="2021-07-18T09:44:10.740" v="407" actId="20577"/>
          <ac:spMkLst>
            <pc:docMk/>
            <pc:sldMk cId="2610250805" sldId="269"/>
            <ac:spMk id="2" creationId="{530D3370-BF49-4BA8-B0F3-240DA7AB3FC2}"/>
          </ac:spMkLst>
        </pc:spChg>
        <pc:spChg chg="mod">
          <ac:chgData name="jose ramon jorca" userId="4df42de720a68e87" providerId="Windows Live" clId="Web-{E6E41090-999C-4DF0-AFF3-B981629141E6}" dt="2021-07-18T20:50:13.392" v="1537" actId="20577"/>
          <ac:spMkLst>
            <pc:docMk/>
            <pc:sldMk cId="2610250805" sldId="269"/>
            <ac:spMk id="3" creationId="{E7059957-7807-4B8A-B06C-3631A75BDDB4}"/>
          </ac:spMkLst>
        </pc:spChg>
        <pc:spChg chg="ord">
          <ac:chgData name="jose ramon jorca" userId="4df42de720a68e87" providerId="Windows Live" clId="Web-{E6E41090-999C-4DF0-AFF3-B981629141E6}" dt="2021-07-18T09:42:25.831" v="378"/>
          <ac:spMkLst>
            <pc:docMk/>
            <pc:sldMk cId="2610250805" sldId="269"/>
            <ac:spMk id="5" creationId="{FE4A36E4-C361-4DD7-BEB6-7A96E6911F7D}"/>
          </ac:spMkLst>
        </pc:spChg>
        <pc:spChg chg="add mod">
          <ac:chgData name="jose ramon jorca" userId="4df42de720a68e87" providerId="Windows Live" clId="Web-{E6E41090-999C-4DF0-AFF3-B981629141E6}" dt="2021-07-18T09:48:08.840" v="449"/>
          <ac:spMkLst>
            <pc:docMk/>
            <pc:sldMk cId="2610250805" sldId="269"/>
            <ac:spMk id="6" creationId="{BD61D7E1-4F57-4475-BD00-5669EB8326A4}"/>
          </ac:spMkLst>
        </pc:spChg>
        <pc:spChg chg="add del">
          <ac:chgData name="jose ramon jorca" userId="4df42de720a68e87" providerId="Windows Live" clId="Web-{E6E41090-999C-4DF0-AFF3-B981629141E6}" dt="2021-07-18T09:42:25.831" v="378"/>
          <ac:spMkLst>
            <pc:docMk/>
            <pc:sldMk cId="2610250805" sldId="269"/>
            <ac:spMk id="32" creationId="{9F79630B-0F0B-446E-A637-38FA8F61D10E}"/>
          </ac:spMkLst>
        </pc:spChg>
        <pc:spChg chg="add del">
          <ac:chgData name="jose ramon jorca" userId="4df42de720a68e87" providerId="Windows Live" clId="Web-{E6E41090-999C-4DF0-AFF3-B981629141E6}" dt="2021-07-18T09:42:25.831" v="378"/>
          <ac:spMkLst>
            <pc:docMk/>
            <pc:sldMk cId="2610250805" sldId="269"/>
            <ac:spMk id="33" creationId="{B3437C99-FC8E-4311-B48A-F0C4C329B154}"/>
          </ac:spMkLst>
        </pc:spChg>
        <pc:spChg chg="add del">
          <ac:chgData name="jose ramon jorca" userId="4df42de720a68e87" providerId="Windows Live" clId="Web-{E6E41090-999C-4DF0-AFF3-B981629141E6}" dt="2021-07-18T09:41:57.877" v="371"/>
          <ac:spMkLst>
            <pc:docMk/>
            <pc:sldMk cId="2610250805" sldId="269"/>
            <ac:spMk id="35" creationId="{B0792D4F-247E-46FE-85FC-881DEFA41D94}"/>
          </ac:spMkLst>
        </pc:spChg>
        <pc:spChg chg="add del">
          <ac:chgData name="jose ramon jorca" userId="4df42de720a68e87" providerId="Windows Live" clId="Web-{E6E41090-999C-4DF0-AFF3-B981629141E6}" dt="2021-07-18T09:42:04.018" v="373"/>
          <ac:spMkLst>
            <pc:docMk/>
            <pc:sldMk cId="2610250805" sldId="269"/>
            <ac:spMk id="37" creationId="{B7694FDC-A66D-47C8-B5A5-E5FEE8256F08}"/>
          </ac:spMkLst>
        </pc:spChg>
        <pc:spChg chg="add del">
          <ac:chgData name="jose ramon jorca" userId="4df42de720a68e87" providerId="Windows Live" clId="Web-{E6E41090-999C-4DF0-AFF3-B981629141E6}" dt="2021-07-18T09:41:54.330" v="369"/>
          <ac:spMkLst>
            <pc:docMk/>
            <pc:sldMk cId="2610250805" sldId="269"/>
            <ac:spMk id="38" creationId="{5A0118C5-4F8D-4CF4-BADD-53FEACC6C42A}"/>
          </ac:spMkLst>
        </pc:spChg>
        <pc:spChg chg="add del">
          <ac:chgData name="jose ramon jorca" userId="4df42de720a68e87" providerId="Windows Live" clId="Web-{E6E41090-999C-4DF0-AFF3-B981629141E6}" dt="2021-07-18T09:42:04.018" v="373"/>
          <ac:spMkLst>
            <pc:docMk/>
            <pc:sldMk cId="2610250805" sldId="269"/>
            <ac:spMk id="39" creationId="{C3F69AFD-BDEB-4A68-B6CE-073AB5E449B4}"/>
          </ac:spMkLst>
        </pc:spChg>
        <pc:spChg chg="add del">
          <ac:chgData name="jose ramon jorca" userId="4df42de720a68e87" providerId="Windows Live" clId="Web-{E6E41090-999C-4DF0-AFF3-B981629141E6}" dt="2021-07-18T09:42:13.205" v="375"/>
          <ac:spMkLst>
            <pc:docMk/>
            <pc:sldMk cId="2610250805" sldId="269"/>
            <ac:spMk id="41" creationId="{4038CB10-1F5C-4D54-9DF7-12586DE5B007}"/>
          </ac:spMkLst>
        </pc:spChg>
        <pc:spChg chg="add del">
          <ac:chgData name="jose ramon jorca" userId="4df42de720a68e87" providerId="Windows Live" clId="Web-{E6E41090-999C-4DF0-AFF3-B981629141E6}" dt="2021-07-18T09:42:13.205" v="375"/>
          <ac:spMkLst>
            <pc:docMk/>
            <pc:sldMk cId="2610250805" sldId="269"/>
            <ac:spMk id="42" creationId="{73ED6512-6858-4552-B699-9A97FE9A4EA2}"/>
          </ac:spMkLst>
        </pc:spChg>
        <pc:spChg chg="add del">
          <ac:chgData name="jose ramon jorca" userId="4df42de720a68e87" providerId="Windows Live" clId="Web-{E6E41090-999C-4DF0-AFF3-B981629141E6}" dt="2021-07-18T09:42:13.205" v="375"/>
          <ac:spMkLst>
            <pc:docMk/>
            <pc:sldMk cId="2610250805" sldId="269"/>
            <ac:spMk id="43" creationId="{36D30126-6314-4A93-B27E-5C66CF781924}"/>
          </ac:spMkLst>
        </pc:spChg>
        <pc:spChg chg="add del">
          <ac:chgData name="jose ramon jorca" userId="4df42de720a68e87" providerId="Windows Live" clId="Web-{E6E41090-999C-4DF0-AFF3-B981629141E6}" dt="2021-07-18T09:41:54.330" v="369"/>
          <ac:spMkLst>
            <pc:docMk/>
            <pc:sldMk cId="2610250805" sldId="269"/>
            <ac:spMk id="44" creationId="{09645E15-CD1B-4EAA-B2F2-D41E53CA4E1C}"/>
          </ac:spMkLst>
        </pc:spChg>
        <pc:spChg chg="add">
          <ac:chgData name="jose ramon jorca" userId="4df42de720a68e87" providerId="Windows Live" clId="Web-{E6E41090-999C-4DF0-AFF3-B981629141E6}" dt="2021-07-18T09:42:25.831" v="378"/>
          <ac:spMkLst>
            <pc:docMk/>
            <pc:sldMk cId="2610250805" sldId="269"/>
            <ac:spMk id="45" creationId="{1A5ACB9A-B0E5-4B85-B616-BAAFCBF066AC}"/>
          </ac:spMkLst>
        </pc:spChg>
        <pc:spChg chg="add del">
          <ac:chgData name="jose ramon jorca" userId="4df42de720a68e87" providerId="Windows Live" clId="Web-{E6E41090-999C-4DF0-AFF3-B981629141E6}" dt="2021-07-18T09:41:54.330" v="369"/>
          <ac:spMkLst>
            <pc:docMk/>
            <pc:sldMk cId="2610250805" sldId="269"/>
            <ac:spMk id="46" creationId="{0C571069-A359-469A-98CD-9458DBAA0D39}"/>
          </ac:spMkLst>
        </pc:spChg>
        <pc:spChg chg="add del">
          <ac:chgData name="jose ramon jorca" userId="4df42de720a68e87" providerId="Windows Live" clId="Web-{E6E41090-999C-4DF0-AFF3-B981629141E6}" dt="2021-07-18T09:42:25.815" v="377"/>
          <ac:spMkLst>
            <pc:docMk/>
            <pc:sldMk cId="2610250805" sldId="269"/>
            <ac:spMk id="51" creationId="{5A0118C5-4F8D-4CF4-BADD-53FEACC6C42A}"/>
          </ac:spMkLst>
        </pc:spChg>
        <pc:spChg chg="add">
          <ac:chgData name="jose ramon jorca" userId="4df42de720a68e87" providerId="Windows Live" clId="Web-{E6E41090-999C-4DF0-AFF3-B981629141E6}" dt="2021-07-18T09:42:25.831" v="378"/>
          <ac:spMkLst>
            <pc:docMk/>
            <pc:sldMk cId="2610250805" sldId="269"/>
            <ac:spMk id="53" creationId="{21CD0CBD-C727-43F9-BDFE-34D6D1A97D46}"/>
          </ac:spMkLst>
        </pc:spChg>
        <pc:spChg chg="add del">
          <ac:chgData name="jose ramon jorca" userId="4df42de720a68e87" providerId="Windows Live" clId="Web-{E6E41090-999C-4DF0-AFF3-B981629141E6}" dt="2021-07-18T09:42:25.815" v="377"/>
          <ac:spMkLst>
            <pc:docMk/>
            <pc:sldMk cId="2610250805" sldId="269"/>
            <ac:spMk id="393" creationId="{52D7FCC1-2D52-49CE-A986-EE6E0CA64957}"/>
          </ac:spMkLst>
        </pc:spChg>
        <pc:spChg chg="add del">
          <ac:chgData name="jose ramon jorca" userId="4df42de720a68e87" providerId="Windows Live" clId="Web-{E6E41090-999C-4DF0-AFF3-B981629141E6}" dt="2021-07-18T09:42:25.815" v="377"/>
          <ac:spMkLst>
            <pc:docMk/>
            <pc:sldMk cId="2610250805" sldId="269"/>
            <ac:spMk id="394" creationId="{28C3CACD-E5A7-4AAC-AE47-75CF7D30FF7C}"/>
          </ac:spMkLst>
        </pc:spChg>
        <pc:grpChg chg="add del">
          <ac:chgData name="jose ramon jorca" userId="4df42de720a68e87" providerId="Windows Live" clId="Web-{E6E41090-999C-4DF0-AFF3-B981629141E6}" dt="2021-07-18T09:41:54.330" v="369"/>
          <ac:grpSpMkLst>
            <pc:docMk/>
            <pc:sldMk cId="2610250805" sldId="269"/>
            <ac:grpSpMk id="40" creationId="{9742E72B-7FDB-4BC3-84CE-9A8675647694}"/>
          </ac:grpSpMkLst>
        </pc:grpChg>
        <pc:grpChg chg="add">
          <ac:chgData name="jose ramon jorca" userId="4df42de720a68e87" providerId="Windows Live" clId="Web-{E6E41090-999C-4DF0-AFF3-B981629141E6}" dt="2021-07-18T09:42:25.831" v="378"/>
          <ac:grpSpMkLst>
            <pc:docMk/>
            <pc:sldMk cId="2610250805" sldId="269"/>
            <ac:grpSpMk id="47" creationId="{72E88C85-0C12-45AB-AB38-7DD8508C1CCB}"/>
          </ac:grpSpMkLst>
        </pc:grpChg>
        <pc:grpChg chg="add del">
          <ac:chgData name="jose ramon jorca" userId="4df42de720a68e87" providerId="Windows Live" clId="Web-{E6E41090-999C-4DF0-AFF3-B981629141E6}" dt="2021-07-18T09:41:54.330" v="369"/>
          <ac:grpSpMkLst>
            <pc:docMk/>
            <pc:sldMk cId="2610250805" sldId="269"/>
            <ac:grpSpMk id="48" creationId="{A61BDD87-32CE-4DE2-AAE1-62C2F4793885}"/>
          </ac:grpSpMkLst>
        </pc:grpChg>
        <pc:grpChg chg="add del">
          <ac:chgData name="jose ramon jorca" userId="4df42de720a68e87" providerId="Windows Live" clId="Web-{E6E41090-999C-4DF0-AFF3-B981629141E6}" dt="2021-07-18T09:42:25.815" v="377"/>
          <ac:grpSpMkLst>
            <pc:docMk/>
            <pc:sldMk cId="2610250805" sldId="269"/>
            <ac:grpSpMk id="52" creationId="{03AF83E4-4DE2-499C-9F36-0279E7E4FBBE}"/>
          </ac:grpSpMkLst>
        </pc:grpChg>
        <pc:grpChg chg="add del">
          <ac:chgData name="jose ramon jorca" userId="4df42de720a68e87" providerId="Windows Live" clId="Web-{E6E41090-999C-4DF0-AFF3-B981629141E6}" dt="2021-07-18T09:42:25.815" v="377"/>
          <ac:grpSpMkLst>
            <pc:docMk/>
            <pc:sldMk cId="2610250805" sldId="269"/>
            <ac:grpSpMk id="395" creationId="{3A35C15A-135A-4FD3-BA11-A046CFA3907A}"/>
          </ac:grpSpMkLst>
        </pc:grpChg>
        <pc:picChg chg="add mod ord">
          <ac:chgData name="jose ramon jorca" userId="4df42de720a68e87" providerId="Windows Live" clId="Web-{E6E41090-999C-4DF0-AFF3-B981629141E6}" dt="2021-07-18T09:43:53.896" v="405" actId="1076"/>
          <ac:picMkLst>
            <pc:docMk/>
            <pc:sldMk cId="2610250805" sldId="269"/>
            <ac:picMk id="4" creationId="{6A44CCD8-5E4B-49A4-BC64-BE7B833FBCA5}"/>
          </ac:picMkLst>
        </pc:picChg>
        <pc:picChg chg="del">
          <ac:chgData name="jose ramon jorca" userId="4df42de720a68e87" providerId="Windows Live" clId="Web-{E6E41090-999C-4DF0-AFF3-B981629141E6}" dt="2021-07-18T09:41:38.564" v="364"/>
          <ac:picMkLst>
            <pc:docMk/>
            <pc:sldMk cId="2610250805" sldId="269"/>
            <ac:picMk id="7" creationId="{EB694F34-7032-4111-82CD-3E288AACCA76}"/>
          </ac:picMkLst>
        </pc:picChg>
        <pc:cxnChg chg="add del">
          <ac:chgData name="jose ramon jorca" userId="4df42de720a68e87" providerId="Windows Live" clId="Web-{E6E41090-999C-4DF0-AFF3-B981629141E6}" dt="2021-07-18T09:41:57.877" v="371"/>
          <ac:cxnSpMkLst>
            <pc:docMk/>
            <pc:sldMk cId="2610250805" sldId="269"/>
            <ac:cxnSpMk id="36" creationId="{CE272F12-AF86-441A-BC1B-C014BBBF85B5}"/>
          </ac:cxnSpMkLst>
        </pc:cxnChg>
      </pc:sldChg>
      <pc:sldChg chg="addSp delSp modSp add replId modNotes">
        <pc:chgData name="jose ramon jorca" userId="4df42de720a68e87" providerId="Windows Live" clId="Web-{E6E41090-999C-4DF0-AFF3-B981629141E6}" dt="2021-07-18T10:00:57.500" v="508" actId="1076"/>
        <pc:sldMkLst>
          <pc:docMk/>
          <pc:sldMk cId="2030083776" sldId="270"/>
        </pc:sldMkLst>
        <pc:spChg chg="mod">
          <ac:chgData name="jose ramon jorca" userId="4df42de720a68e87" providerId="Windows Live" clId="Web-{E6E41090-999C-4DF0-AFF3-B981629141E6}" dt="2021-07-18T09:59:15.748" v="502" actId="1076"/>
          <ac:spMkLst>
            <pc:docMk/>
            <pc:sldMk cId="2030083776" sldId="270"/>
            <ac:spMk id="2" creationId="{530D3370-BF49-4BA8-B0F3-240DA7AB3FC2}"/>
          </ac:spMkLst>
        </pc:spChg>
        <pc:spChg chg="mod">
          <ac:chgData name="jose ramon jorca" userId="4df42de720a68e87" providerId="Windows Live" clId="Web-{E6E41090-999C-4DF0-AFF3-B981629141E6}" dt="2021-07-18T09:58:44.794" v="498" actId="20577"/>
          <ac:spMkLst>
            <pc:docMk/>
            <pc:sldMk cId="2030083776" sldId="270"/>
            <ac:spMk id="3" creationId="{E7059957-7807-4B8A-B06C-3631A75BDDB4}"/>
          </ac:spMkLst>
        </pc:spChg>
        <pc:spChg chg="del mod">
          <ac:chgData name="jose ramon jorca" userId="4df42de720a68e87" providerId="Windows Live" clId="Web-{E6E41090-999C-4DF0-AFF3-B981629141E6}" dt="2021-07-18T09:56:26.165" v="480"/>
          <ac:spMkLst>
            <pc:docMk/>
            <pc:sldMk cId="2030083776" sldId="270"/>
            <ac:spMk id="4" creationId="{0F690D34-EC10-4C64-9673-9869A347480E}"/>
          </ac:spMkLst>
        </pc:spChg>
        <pc:spChg chg="mod ord">
          <ac:chgData name="jose ramon jorca" userId="4df42de720a68e87" providerId="Windows Live" clId="Web-{E6E41090-999C-4DF0-AFF3-B981629141E6}" dt="2021-07-18T10:00:57.500" v="508" actId="1076"/>
          <ac:spMkLst>
            <pc:docMk/>
            <pc:sldMk cId="2030083776" sldId="270"/>
            <ac:spMk id="5" creationId="{FE4A36E4-C361-4DD7-BEB6-7A96E6911F7D}"/>
          </ac:spMkLst>
        </pc:spChg>
        <pc:spChg chg="del mod">
          <ac:chgData name="jose ramon jorca" userId="4df42de720a68e87" providerId="Windows Live" clId="Web-{E6E41090-999C-4DF0-AFF3-B981629141E6}" dt="2021-07-18T09:56:27.915" v="481"/>
          <ac:spMkLst>
            <pc:docMk/>
            <pc:sldMk cId="2030083776" sldId="270"/>
            <ac:spMk id="9" creationId="{125922C4-3FAC-4717-8340-63A1C8A6F342}"/>
          </ac:spMkLst>
        </pc:spChg>
        <pc:spChg chg="add del">
          <ac:chgData name="jose ramon jorca" userId="4df42de720a68e87" providerId="Windows Live" clId="Web-{E6E41090-999C-4DF0-AFF3-B981629141E6}" dt="2021-07-18T09:57:34.292" v="490"/>
          <ac:spMkLst>
            <pc:docMk/>
            <pc:sldMk cId="2030083776" sldId="270"/>
            <ac:spMk id="41" creationId="{42A5316D-ED2F-4F89-B4B4-8D9240B1A348}"/>
          </ac:spMkLst>
        </pc:spChg>
        <pc:spChg chg="add">
          <ac:chgData name="jose ramon jorca" userId="4df42de720a68e87" providerId="Windows Live" clId="Web-{E6E41090-999C-4DF0-AFF3-B981629141E6}" dt="2021-07-18T09:57:34.292" v="490"/>
          <ac:spMkLst>
            <pc:docMk/>
            <pc:sldMk cId="2030083776" sldId="270"/>
            <ac:spMk id="43" creationId="{2B97F24A-32CE-4C1C-A50D-3016B394DCFB}"/>
          </ac:spMkLst>
        </pc:spChg>
        <pc:spChg chg="add">
          <ac:chgData name="jose ramon jorca" userId="4df42de720a68e87" providerId="Windows Live" clId="Web-{E6E41090-999C-4DF0-AFF3-B981629141E6}" dt="2021-07-18T09:57:34.292" v="490"/>
          <ac:spMkLst>
            <pc:docMk/>
            <pc:sldMk cId="2030083776" sldId="270"/>
            <ac:spMk id="44" creationId="{CD8B4F24-440B-49E9-B85D-733523DC064B}"/>
          </ac:spMkLst>
        </pc:spChg>
        <pc:spChg chg="add del">
          <ac:chgData name="jose ramon jorca" userId="4df42de720a68e87" providerId="Windows Live" clId="Web-{E6E41090-999C-4DF0-AFF3-B981629141E6}" dt="2021-07-18T09:57:34.276" v="489"/>
          <ac:spMkLst>
            <pc:docMk/>
            <pc:sldMk cId="2030083776" sldId="270"/>
            <ac:spMk id="46" creationId="{5E39A796-BE83-48B1-B33F-35C4A32AAB57}"/>
          </ac:spMkLst>
        </pc:spChg>
        <pc:spChg chg="add del">
          <ac:chgData name="jose ramon jorca" userId="4df42de720a68e87" providerId="Windows Live" clId="Web-{E6E41090-999C-4DF0-AFF3-B981629141E6}" dt="2021-07-18T09:57:34.276" v="489"/>
          <ac:spMkLst>
            <pc:docMk/>
            <pc:sldMk cId="2030083776" sldId="270"/>
            <ac:spMk id="48" creationId="{72F84B47-E267-4194-8194-831DB7B5547F}"/>
          </ac:spMkLst>
        </pc:spChg>
        <pc:picChg chg="add mod">
          <ac:chgData name="jose ramon jorca" userId="4df42de720a68e87" providerId="Windows Live" clId="Web-{E6E41090-999C-4DF0-AFF3-B981629141E6}" dt="2021-07-18T10:00:02.077" v="503" actId="1076"/>
          <ac:picMkLst>
            <pc:docMk/>
            <pc:sldMk cId="2030083776" sldId="270"/>
            <ac:picMk id="6" creationId="{D84ACE33-E853-4582-B54E-1C5C79D09118}"/>
          </ac:picMkLst>
        </pc:picChg>
        <pc:picChg chg="add mod">
          <ac:chgData name="jose ramon jorca" userId="4df42de720a68e87" providerId="Windows Live" clId="Web-{E6E41090-999C-4DF0-AFF3-B981629141E6}" dt="2021-07-18T10:00:50.875" v="507" actId="1076"/>
          <ac:picMkLst>
            <pc:docMk/>
            <pc:sldMk cId="2030083776" sldId="270"/>
            <ac:picMk id="7" creationId="{D61BB973-717D-48F0-9F1A-5512A93F92B7}"/>
          </ac:picMkLst>
        </pc:picChg>
        <pc:picChg chg="del">
          <ac:chgData name="jose ramon jorca" userId="4df42de720a68e87" providerId="Windows Live" clId="Web-{E6E41090-999C-4DF0-AFF3-B981629141E6}" dt="2021-07-18T09:56:36.790" v="485"/>
          <ac:picMkLst>
            <pc:docMk/>
            <pc:sldMk cId="2030083776" sldId="270"/>
            <ac:picMk id="10" creationId="{477B0CC0-DB4B-4036-B530-391D105FA6D8}"/>
          </ac:picMkLst>
        </pc:picChg>
        <pc:picChg chg="del">
          <ac:chgData name="jose ramon jorca" userId="4df42de720a68e87" providerId="Windows Live" clId="Web-{E6E41090-999C-4DF0-AFF3-B981629141E6}" dt="2021-07-18T09:54:22.506" v="477"/>
          <ac:picMkLst>
            <pc:docMk/>
            <pc:sldMk cId="2030083776" sldId="270"/>
            <ac:picMk id="12" creationId="{EDC82719-34CB-4843-A756-847A564044B0}"/>
          </ac:picMkLst>
        </pc:picChg>
      </pc:sldChg>
      <pc:sldChg chg="addSp delSp modSp add replId modNotes">
        <pc:chgData name="jose ramon jorca" userId="4df42de720a68e87" providerId="Windows Live" clId="Web-{E6E41090-999C-4DF0-AFF3-B981629141E6}" dt="2021-07-18T17:27:24.036" v="670" actId="20577"/>
        <pc:sldMkLst>
          <pc:docMk/>
          <pc:sldMk cId="670304147" sldId="271"/>
        </pc:sldMkLst>
        <pc:spChg chg="mod">
          <ac:chgData name="jose ramon jorca" userId="4df42de720a68e87" providerId="Windows Live" clId="Web-{E6E41090-999C-4DF0-AFF3-B981629141E6}" dt="2021-07-18T10:15:57.867" v="593"/>
          <ac:spMkLst>
            <pc:docMk/>
            <pc:sldMk cId="670304147" sldId="271"/>
            <ac:spMk id="2" creationId="{530D3370-BF49-4BA8-B0F3-240DA7AB3FC2}"/>
          </ac:spMkLst>
        </pc:spChg>
        <pc:spChg chg="mod">
          <ac:chgData name="jose ramon jorca" userId="4df42de720a68e87" providerId="Windows Live" clId="Web-{E6E41090-999C-4DF0-AFF3-B981629141E6}" dt="2021-07-18T17:27:24.036" v="670" actId="20577"/>
          <ac:spMkLst>
            <pc:docMk/>
            <pc:sldMk cId="670304147" sldId="271"/>
            <ac:spMk id="3" creationId="{E7059957-7807-4B8A-B06C-3631A75BDDB4}"/>
          </ac:spMkLst>
        </pc:spChg>
        <pc:spChg chg="ord">
          <ac:chgData name="jose ramon jorca" userId="4df42de720a68e87" providerId="Windows Live" clId="Web-{E6E41090-999C-4DF0-AFF3-B981629141E6}" dt="2021-07-18T10:12:22.736" v="553"/>
          <ac:spMkLst>
            <pc:docMk/>
            <pc:sldMk cId="670304147" sldId="271"/>
            <ac:spMk id="5" creationId="{FE4A36E4-C361-4DD7-BEB6-7A96E6911F7D}"/>
          </ac:spMkLst>
        </pc:spChg>
        <pc:spChg chg="del">
          <ac:chgData name="jose ramon jorca" userId="4df42de720a68e87" providerId="Windows Live" clId="Web-{E6E41090-999C-4DF0-AFF3-B981629141E6}" dt="2021-07-18T10:12:22.736" v="553"/>
          <ac:spMkLst>
            <pc:docMk/>
            <pc:sldMk cId="670304147" sldId="271"/>
            <ac:spMk id="43" creationId="{2B97F24A-32CE-4C1C-A50D-3016B394DCFB}"/>
          </ac:spMkLst>
        </pc:spChg>
        <pc:spChg chg="del">
          <ac:chgData name="jose ramon jorca" userId="4df42de720a68e87" providerId="Windows Live" clId="Web-{E6E41090-999C-4DF0-AFF3-B981629141E6}" dt="2021-07-18T10:12:22.736" v="553"/>
          <ac:spMkLst>
            <pc:docMk/>
            <pc:sldMk cId="670304147" sldId="271"/>
            <ac:spMk id="44" creationId="{CD8B4F24-440B-49E9-B85D-733523DC064B}"/>
          </ac:spMkLst>
        </pc:spChg>
        <pc:spChg chg="add del">
          <ac:chgData name="jose ramon jorca" userId="4df42de720a68e87" providerId="Windows Live" clId="Web-{E6E41090-999C-4DF0-AFF3-B981629141E6}" dt="2021-07-18T10:13:29.269" v="587"/>
          <ac:spMkLst>
            <pc:docMk/>
            <pc:sldMk cId="670304147" sldId="271"/>
            <ac:spMk id="49" creationId="{12609869-9E80-471B-A487-A53288E0E791}"/>
          </ac:spMkLst>
        </pc:spChg>
        <pc:spChg chg="add del">
          <ac:chgData name="jose ramon jorca" userId="4df42de720a68e87" providerId="Windows Live" clId="Web-{E6E41090-999C-4DF0-AFF3-B981629141E6}" dt="2021-07-18T10:13:29.269" v="587"/>
          <ac:spMkLst>
            <pc:docMk/>
            <pc:sldMk cId="670304147" sldId="271"/>
            <ac:spMk id="51" creationId="{7004738A-9D34-43E8-97D2-CA0EED4F8BE0}"/>
          </ac:spMkLst>
        </pc:spChg>
        <pc:spChg chg="add del">
          <ac:chgData name="jose ramon jorca" userId="4df42de720a68e87" providerId="Windows Live" clId="Web-{E6E41090-999C-4DF0-AFF3-B981629141E6}" dt="2021-07-18T10:13:29.269" v="587"/>
          <ac:spMkLst>
            <pc:docMk/>
            <pc:sldMk cId="670304147" sldId="271"/>
            <ac:spMk id="53" creationId="{B8B8D07F-F13E-443E-BA68-2D26672D76B9}"/>
          </ac:spMkLst>
        </pc:spChg>
        <pc:spChg chg="add del">
          <ac:chgData name="jose ramon jorca" userId="4df42de720a68e87" providerId="Windows Live" clId="Web-{E6E41090-999C-4DF0-AFF3-B981629141E6}" dt="2021-07-18T10:13:29.269" v="587"/>
          <ac:spMkLst>
            <pc:docMk/>
            <pc:sldMk cId="670304147" sldId="271"/>
            <ac:spMk id="55" creationId="{2813A4FA-24A5-41ED-A534-3807D1B2F344}"/>
          </ac:spMkLst>
        </pc:spChg>
        <pc:spChg chg="add del">
          <ac:chgData name="jose ramon jorca" userId="4df42de720a68e87" providerId="Windows Live" clId="Web-{E6E41090-999C-4DF0-AFF3-B981629141E6}" dt="2021-07-18T10:13:29.269" v="587"/>
          <ac:spMkLst>
            <pc:docMk/>
            <pc:sldMk cId="670304147" sldId="271"/>
            <ac:spMk id="57" creationId="{C3944F27-CA70-4E84-A51A-E6BF89558979}"/>
          </ac:spMkLst>
        </pc:spChg>
        <pc:spChg chg="add del">
          <ac:chgData name="jose ramon jorca" userId="4df42de720a68e87" providerId="Windows Live" clId="Web-{E6E41090-999C-4DF0-AFF3-B981629141E6}" dt="2021-07-18T10:15:57.867" v="593"/>
          <ac:spMkLst>
            <pc:docMk/>
            <pc:sldMk cId="670304147" sldId="271"/>
            <ac:spMk id="62" creationId="{979E27D9-03C7-44E2-9FF8-15D0C8506AF7}"/>
          </ac:spMkLst>
        </pc:spChg>
        <pc:spChg chg="add del">
          <ac:chgData name="jose ramon jorca" userId="4df42de720a68e87" providerId="Windows Live" clId="Web-{E6E41090-999C-4DF0-AFF3-B981629141E6}" dt="2021-07-18T10:15:57.867" v="593"/>
          <ac:spMkLst>
            <pc:docMk/>
            <pc:sldMk cId="670304147" sldId="271"/>
            <ac:spMk id="64" creationId="{EEBF1590-3B36-48EE-A89D-3B6F3CB256AB}"/>
          </ac:spMkLst>
        </pc:spChg>
        <pc:spChg chg="add del">
          <ac:chgData name="jose ramon jorca" userId="4df42de720a68e87" providerId="Windows Live" clId="Web-{E6E41090-999C-4DF0-AFF3-B981629141E6}" dt="2021-07-18T10:15:57.867" v="593"/>
          <ac:spMkLst>
            <pc:docMk/>
            <pc:sldMk cId="670304147" sldId="271"/>
            <ac:spMk id="66" creationId="{AC8F6C8C-AB5A-4548-942D-E3FD40ACBC49}"/>
          </ac:spMkLst>
        </pc:spChg>
        <pc:spChg chg="add">
          <ac:chgData name="jose ramon jorca" userId="4df42de720a68e87" providerId="Windows Live" clId="Web-{E6E41090-999C-4DF0-AFF3-B981629141E6}" dt="2021-07-18T10:15:57.867" v="593"/>
          <ac:spMkLst>
            <pc:docMk/>
            <pc:sldMk cId="670304147" sldId="271"/>
            <ac:spMk id="71" creationId="{B712E947-0734-45F9-9C4F-41114EC3A33E}"/>
          </ac:spMkLst>
        </pc:spChg>
        <pc:spChg chg="add">
          <ac:chgData name="jose ramon jorca" userId="4df42de720a68e87" providerId="Windows Live" clId="Web-{E6E41090-999C-4DF0-AFF3-B981629141E6}" dt="2021-07-18T10:15:57.867" v="593"/>
          <ac:spMkLst>
            <pc:docMk/>
            <pc:sldMk cId="670304147" sldId="271"/>
            <ac:spMk id="73" creationId="{5A65989E-BBD5-44D7-AA86-7AFD5D46BBC0}"/>
          </ac:spMkLst>
        </pc:spChg>
        <pc:spChg chg="add">
          <ac:chgData name="jose ramon jorca" userId="4df42de720a68e87" providerId="Windows Live" clId="Web-{E6E41090-999C-4DF0-AFF3-B981629141E6}" dt="2021-07-18T10:15:57.867" v="593"/>
          <ac:spMkLst>
            <pc:docMk/>
            <pc:sldMk cId="670304147" sldId="271"/>
            <ac:spMk id="75" creationId="{231A2881-D8D7-4A7D-ACA3-E9F849F853D8}"/>
          </ac:spMkLst>
        </pc:spChg>
        <pc:picChg chg="add mod modCrop">
          <ac:chgData name="jose ramon jorca" userId="4df42de720a68e87" providerId="Windows Live" clId="Web-{E6E41090-999C-4DF0-AFF3-B981629141E6}" dt="2021-07-18T10:15:57.867" v="593"/>
          <ac:picMkLst>
            <pc:docMk/>
            <pc:sldMk cId="670304147" sldId="271"/>
            <ac:picMk id="4" creationId="{B9CFCE0B-F587-4EFB-9D16-F06B5DF10C5C}"/>
          </ac:picMkLst>
        </pc:picChg>
        <pc:picChg chg="del">
          <ac:chgData name="jose ramon jorca" userId="4df42de720a68e87" providerId="Windows Live" clId="Web-{E6E41090-999C-4DF0-AFF3-B981629141E6}" dt="2021-07-18T10:08:38" v="520"/>
          <ac:picMkLst>
            <pc:docMk/>
            <pc:sldMk cId="670304147" sldId="271"/>
            <ac:picMk id="6" creationId="{D84ACE33-E853-4582-B54E-1C5C79D09118}"/>
          </ac:picMkLst>
        </pc:picChg>
        <pc:picChg chg="del">
          <ac:chgData name="jose ramon jorca" userId="4df42de720a68e87" providerId="Windows Live" clId="Web-{E6E41090-999C-4DF0-AFF3-B981629141E6}" dt="2021-07-18T10:08:38.968" v="521"/>
          <ac:picMkLst>
            <pc:docMk/>
            <pc:sldMk cId="670304147" sldId="271"/>
            <ac:picMk id="7" creationId="{D61BB973-717D-48F0-9F1A-5512A93F92B7}"/>
          </ac:picMkLst>
        </pc:picChg>
        <pc:picChg chg="add mod ord">
          <ac:chgData name="jose ramon jorca" userId="4df42de720a68e87" providerId="Windows Live" clId="Web-{E6E41090-999C-4DF0-AFF3-B981629141E6}" dt="2021-07-18T10:15:57.867" v="593"/>
          <ac:picMkLst>
            <pc:docMk/>
            <pc:sldMk cId="670304147" sldId="271"/>
            <ac:picMk id="8" creationId="{82DAACD8-DF03-4842-8830-4B9492B26FCF}"/>
          </ac:picMkLst>
        </pc:picChg>
      </pc:sldChg>
      <pc:sldChg chg="addSp delSp modSp add replId modNotes">
        <pc:chgData name="jose ramon jorca" userId="4df42de720a68e87" providerId="Windows Live" clId="Web-{E6E41090-999C-4DF0-AFF3-B981629141E6}" dt="2021-07-18T17:45:55.535" v="819"/>
        <pc:sldMkLst>
          <pc:docMk/>
          <pc:sldMk cId="841885221" sldId="272"/>
        </pc:sldMkLst>
        <pc:spChg chg="mod">
          <ac:chgData name="jose ramon jorca" userId="4df42de720a68e87" providerId="Windows Live" clId="Web-{E6E41090-999C-4DF0-AFF3-B981629141E6}" dt="2021-07-18T17:36:49.457" v="696" actId="1076"/>
          <ac:spMkLst>
            <pc:docMk/>
            <pc:sldMk cId="841885221" sldId="272"/>
            <ac:spMk id="2" creationId="{530D3370-BF49-4BA8-B0F3-240DA7AB3FC2}"/>
          </ac:spMkLst>
        </pc:spChg>
        <pc:spChg chg="mod">
          <ac:chgData name="jose ramon jorca" userId="4df42de720a68e87" providerId="Windows Live" clId="Web-{E6E41090-999C-4DF0-AFF3-B981629141E6}" dt="2021-07-18T17:45:25.925" v="813" actId="20577"/>
          <ac:spMkLst>
            <pc:docMk/>
            <pc:sldMk cId="841885221" sldId="272"/>
            <ac:spMk id="3" creationId="{E7059957-7807-4B8A-B06C-3631A75BDDB4}"/>
          </ac:spMkLst>
        </pc:spChg>
        <pc:graphicFrameChg chg="add mod modGraphic">
          <ac:chgData name="jose ramon jorca" userId="4df42de720a68e87" providerId="Windows Live" clId="Web-{E6E41090-999C-4DF0-AFF3-B981629141E6}" dt="2021-07-18T17:44:35.580" v="811" actId="20577"/>
          <ac:graphicFrameMkLst>
            <pc:docMk/>
            <pc:sldMk cId="841885221" sldId="272"/>
            <ac:graphicFrameMk id="6" creationId="{AE6D6EA2-C2EF-4C77-890E-515C148EB907}"/>
          </ac:graphicFrameMkLst>
        </pc:graphicFrameChg>
        <pc:picChg chg="del">
          <ac:chgData name="jose ramon jorca" userId="4df42de720a68e87" providerId="Windows Live" clId="Web-{E6E41090-999C-4DF0-AFF3-B981629141E6}" dt="2021-07-18T17:26:20.329" v="665"/>
          <ac:picMkLst>
            <pc:docMk/>
            <pc:sldMk cId="841885221" sldId="272"/>
            <ac:picMk id="4" creationId="{B9CFCE0B-F587-4EFB-9D16-F06B5DF10C5C}"/>
          </ac:picMkLst>
        </pc:picChg>
        <pc:picChg chg="del">
          <ac:chgData name="jose ramon jorca" userId="4df42de720a68e87" providerId="Windows Live" clId="Web-{E6E41090-999C-4DF0-AFF3-B981629141E6}" dt="2021-07-18T17:26:19.345" v="664"/>
          <ac:picMkLst>
            <pc:docMk/>
            <pc:sldMk cId="841885221" sldId="272"/>
            <ac:picMk id="8" creationId="{82DAACD8-DF03-4842-8830-4B9492B26FCF}"/>
          </ac:picMkLst>
        </pc:picChg>
      </pc:sldChg>
      <pc:sldChg chg="addSp delSp modSp add mod replId setBg modClrScheme setClrOvrMap delDesignElem chgLayout modNotes">
        <pc:chgData name="jose ramon jorca" userId="4df42de720a68e87" providerId="Windows Live" clId="Web-{E6E41090-999C-4DF0-AFF3-B981629141E6}" dt="2021-07-18T18:22:40.931" v="1099" actId="1076"/>
        <pc:sldMkLst>
          <pc:docMk/>
          <pc:sldMk cId="1330066049" sldId="273"/>
        </pc:sldMkLst>
        <pc:spChg chg="mod ord">
          <ac:chgData name="jose ramon jorca" userId="4df42de720a68e87" providerId="Windows Live" clId="Web-{E6E41090-999C-4DF0-AFF3-B981629141E6}" dt="2021-07-18T18:22:27.993" v="1095"/>
          <ac:spMkLst>
            <pc:docMk/>
            <pc:sldMk cId="1330066049" sldId="273"/>
            <ac:spMk id="2" creationId="{530D3370-BF49-4BA8-B0F3-240DA7AB3FC2}"/>
          </ac:spMkLst>
        </pc:spChg>
        <pc:spChg chg="mod ord">
          <ac:chgData name="jose ramon jorca" userId="4df42de720a68e87" providerId="Windows Live" clId="Web-{E6E41090-999C-4DF0-AFF3-B981629141E6}" dt="2021-07-18T18:22:27.993" v="1095"/>
          <ac:spMkLst>
            <pc:docMk/>
            <pc:sldMk cId="1330066049" sldId="273"/>
            <ac:spMk id="3" creationId="{E7059957-7807-4B8A-B06C-3631A75BDDB4}"/>
          </ac:spMkLst>
        </pc:spChg>
        <pc:spChg chg="add mod ord">
          <ac:chgData name="jose ramon jorca" userId="4df42de720a68e87" providerId="Windows Live" clId="Web-{E6E41090-999C-4DF0-AFF3-B981629141E6}" dt="2021-07-18T18:22:27.993" v="1095"/>
          <ac:spMkLst>
            <pc:docMk/>
            <pc:sldMk cId="1330066049" sldId="273"/>
            <ac:spMk id="4" creationId="{7053659F-2C40-4E97-8B45-890442007E0C}"/>
          </ac:spMkLst>
        </pc:spChg>
        <pc:spChg chg="add del">
          <ac:chgData name="jose ramon jorca" userId="4df42de720a68e87" providerId="Windows Live" clId="Web-{E6E41090-999C-4DF0-AFF3-B981629141E6}" dt="2021-07-18T17:48:37.617" v="845"/>
          <ac:spMkLst>
            <pc:docMk/>
            <pc:sldMk cId="1330066049" sldId="273"/>
            <ac:spMk id="7" creationId="{E35A04CF-97D4-4FF7-B359-C546B1F62E54}"/>
          </ac:spMkLst>
        </pc:spChg>
        <pc:spChg chg="add del">
          <ac:chgData name="jose ramon jorca" userId="4df42de720a68e87" providerId="Windows Live" clId="Web-{E6E41090-999C-4DF0-AFF3-B981629141E6}" dt="2021-07-18T17:48:37.617" v="845"/>
          <ac:spMkLst>
            <pc:docMk/>
            <pc:sldMk cId="1330066049" sldId="273"/>
            <ac:spMk id="8" creationId="{1DE7243B-5109-444B-8FAF-7437C66BC0E9}"/>
          </ac:spMkLst>
        </pc:spChg>
        <pc:spChg chg="add del">
          <ac:chgData name="jose ramon jorca" userId="4df42de720a68e87" providerId="Windows Live" clId="Web-{E6E41090-999C-4DF0-AFF3-B981629141E6}" dt="2021-07-18T17:48:42.711" v="847"/>
          <ac:spMkLst>
            <pc:docMk/>
            <pc:sldMk cId="1330066049" sldId="273"/>
            <ac:spMk id="9" creationId="{9F7D788E-2C1B-4EF4-8719-12613771FF98}"/>
          </ac:spMkLst>
        </pc:spChg>
        <pc:spChg chg="add del">
          <ac:chgData name="jose ramon jorca" userId="4df42de720a68e87" providerId="Windows Live" clId="Web-{E6E41090-999C-4DF0-AFF3-B981629141E6}" dt="2021-07-18T17:48:26.805" v="843"/>
          <ac:spMkLst>
            <pc:docMk/>
            <pc:sldMk cId="1330066049" sldId="273"/>
            <ac:spMk id="10" creationId="{2A6B319F-86FE-4754-878E-06F0804D882B}"/>
          </ac:spMkLst>
        </pc:spChg>
        <pc:spChg chg="add del">
          <ac:chgData name="jose ramon jorca" userId="4df42de720a68e87" providerId="Windows Live" clId="Web-{E6E41090-999C-4DF0-AFF3-B981629141E6}" dt="2021-07-18T17:48:42.711" v="847"/>
          <ac:spMkLst>
            <pc:docMk/>
            <pc:sldMk cId="1330066049" sldId="273"/>
            <ac:spMk id="11" creationId="{7C54E824-C0F4-480B-BC88-689F50C45FBD}"/>
          </ac:spMkLst>
        </pc:spChg>
        <pc:spChg chg="add del">
          <ac:chgData name="jose ramon jorca" userId="4df42de720a68e87" providerId="Windows Live" clId="Web-{E6E41090-999C-4DF0-AFF3-B981629141E6}" dt="2021-07-18T17:48:26.805" v="843"/>
          <ac:spMkLst>
            <pc:docMk/>
            <pc:sldMk cId="1330066049" sldId="273"/>
            <ac:spMk id="12" creationId="{DCF7D1B5-3477-499F-ACC5-2C8B07F4EDB3}"/>
          </ac:spMkLst>
        </pc:spChg>
        <pc:spChg chg="add del">
          <ac:chgData name="jose ramon jorca" userId="4df42de720a68e87" providerId="Windows Live" clId="Web-{E6E41090-999C-4DF0-AFF3-B981629141E6}" dt="2021-07-18T17:48:42.711" v="847"/>
          <ac:spMkLst>
            <pc:docMk/>
            <pc:sldMk cId="1330066049" sldId="273"/>
            <ac:spMk id="13" creationId="{58DEA6A1-FC5C-4E6E-BBBF-7E472949B394}"/>
          </ac:spMkLst>
        </pc:spChg>
        <pc:spChg chg="add del">
          <ac:chgData name="jose ramon jorca" userId="4df42de720a68e87" providerId="Windows Live" clId="Web-{E6E41090-999C-4DF0-AFF3-B981629141E6}" dt="2021-07-18T17:48:37.617" v="845"/>
          <ac:spMkLst>
            <pc:docMk/>
            <pc:sldMk cId="1330066049" sldId="273"/>
            <ac:spMk id="14" creationId="{4C5D6221-DA7B-4611-AA26-7D8E349FDE96}"/>
          </ac:spMkLst>
        </pc:spChg>
        <pc:spChg chg="add del">
          <ac:chgData name="jose ramon jorca" userId="4df42de720a68e87" providerId="Windows Live" clId="Web-{E6E41090-999C-4DF0-AFF3-B981629141E6}" dt="2021-07-18T17:52:09.013" v="900"/>
          <ac:spMkLst>
            <pc:docMk/>
            <pc:sldMk cId="1330066049" sldId="273"/>
            <ac:spMk id="15" creationId="{10F24D38-B79E-44B4-830E-043F45D96DC2}"/>
          </ac:spMkLst>
        </pc:spChg>
        <pc:spChg chg="add del">
          <ac:chgData name="jose ramon jorca" userId="4df42de720a68e87" providerId="Windows Live" clId="Web-{E6E41090-999C-4DF0-AFF3-B981629141E6}" dt="2021-07-18T17:48:42.711" v="847"/>
          <ac:spMkLst>
            <pc:docMk/>
            <pc:sldMk cId="1330066049" sldId="273"/>
            <ac:spMk id="16" creationId="{96AAAC3B-1954-46B7-BBAC-27DFF5B5295F}"/>
          </ac:spMkLst>
        </pc:spChg>
        <pc:spChg chg="add del">
          <ac:chgData name="jose ramon jorca" userId="4df42de720a68e87" providerId="Windows Live" clId="Web-{E6E41090-999C-4DF0-AFF3-B981629141E6}" dt="2021-07-18T17:48:42.711" v="847"/>
          <ac:spMkLst>
            <pc:docMk/>
            <pc:sldMk cId="1330066049" sldId="273"/>
            <ac:spMk id="18" creationId="{A5AD6500-BB62-4AAC-9D2F-C10DDC90CBB1}"/>
          </ac:spMkLst>
        </pc:spChg>
        <pc:spChg chg="add del">
          <ac:chgData name="jose ramon jorca" userId="4df42de720a68e87" providerId="Windows Live" clId="Web-{E6E41090-999C-4DF0-AFF3-B981629141E6}" dt="2021-07-18T17:51:54.700" v="892"/>
          <ac:spMkLst>
            <pc:docMk/>
            <pc:sldMk cId="1330066049" sldId="273"/>
            <ac:spMk id="19" creationId="{2A6B319F-86FE-4754-878E-06F0804D882B}"/>
          </ac:spMkLst>
        </pc:spChg>
        <pc:spChg chg="add del">
          <ac:chgData name="jose ramon jorca" userId="4df42de720a68e87" providerId="Windows Live" clId="Web-{E6E41090-999C-4DF0-AFF3-B981629141E6}" dt="2021-07-18T17:51:54.700" v="892"/>
          <ac:spMkLst>
            <pc:docMk/>
            <pc:sldMk cId="1330066049" sldId="273"/>
            <ac:spMk id="20" creationId="{DCF7D1B5-3477-499F-ACC5-2C8B07F4EDB3}"/>
          </ac:spMkLst>
        </pc:spChg>
        <pc:spChg chg="add del">
          <ac:chgData name="jose ramon jorca" userId="4df42de720a68e87" providerId="Windows Live" clId="Web-{E6E41090-999C-4DF0-AFF3-B981629141E6}" dt="2021-07-18T17:52:03.762" v="895"/>
          <ac:spMkLst>
            <pc:docMk/>
            <pc:sldMk cId="1330066049" sldId="273"/>
            <ac:spMk id="21" creationId="{E35A04CF-97D4-4FF7-B359-C546B1F62E54}"/>
          </ac:spMkLst>
        </pc:spChg>
        <pc:spChg chg="add del">
          <ac:chgData name="jose ramon jorca" userId="4df42de720a68e87" providerId="Windows Live" clId="Web-{E6E41090-999C-4DF0-AFF3-B981629141E6}" dt="2021-07-18T17:50:49.073" v="864"/>
          <ac:spMkLst>
            <pc:docMk/>
            <pc:sldMk cId="1330066049" sldId="273"/>
            <ac:spMk id="22" creationId="{428D436F-9ACD-4C92-AFC8-C934C527A6A4}"/>
          </ac:spMkLst>
        </pc:spChg>
        <pc:spChg chg="add del">
          <ac:chgData name="jose ramon jorca" userId="4df42de720a68e87" providerId="Windows Live" clId="Web-{E6E41090-999C-4DF0-AFF3-B981629141E6}" dt="2021-07-18T17:52:03.762" v="895"/>
          <ac:spMkLst>
            <pc:docMk/>
            <pc:sldMk cId="1330066049" sldId="273"/>
            <ac:spMk id="23" creationId="{1DE7243B-5109-444B-8FAF-7437C66BC0E9}"/>
          </ac:spMkLst>
        </pc:spChg>
        <pc:spChg chg="add del">
          <ac:chgData name="jose ramon jorca" userId="4df42de720a68e87" providerId="Windows Live" clId="Web-{E6E41090-999C-4DF0-AFF3-B981629141E6}" dt="2021-07-18T17:50:49.073" v="864"/>
          <ac:spMkLst>
            <pc:docMk/>
            <pc:sldMk cId="1330066049" sldId="273"/>
            <ac:spMk id="24" creationId="{090538E0-A884-4E60-A6AB-77D830E2FCED}"/>
          </ac:spMkLst>
        </pc:spChg>
        <pc:spChg chg="add del">
          <ac:chgData name="jose ramon jorca" userId="4df42de720a68e87" providerId="Windows Live" clId="Web-{E6E41090-999C-4DF0-AFF3-B981629141E6}" dt="2021-07-18T17:52:03.762" v="895"/>
          <ac:spMkLst>
            <pc:docMk/>
            <pc:sldMk cId="1330066049" sldId="273"/>
            <ac:spMk id="25" creationId="{4C5D6221-DA7B-4611-AA26-7D8E349FDE96}"/>
          </ac:spMkLst>
        </pc:spChg>
        <pc:spChg chg="add del">
          <ac:chgData name="jose ramon jorca" userId="4df42de720a68e87" providerId="Windows Live" clId="Web-{E6E41090-999C-4DF0-AFF3-B981629141E6}" dt="2021-07-18T17:50:49.073" v="864"/>
          <ac:spMkLst>
            <pc:docMk/>
            <pc:sldMk cId="1330066049" sldId="273"/>
            <ac:spMk id="26" creationId="{DB0D7DD0-1C67-4D4C-9E06-678233DB8468}"/>
          </ac:spMkLst>
        </pc:spChg>
        <pc:spChg chg="add del">
          <ac:chgData name="jose ramon jorca" userId="4df42de720a68e87" providerId="Windows Live" clId="Web-{E6E41090-999C-4DF0-AFF3-B981629141E6}" dt="2021-07-18T17:52:06.450" v="897"/>
          <ac:spMkLst>
            <pc:docMk/>
            <pc:sldMk cId="1330066049" sldId="273"/>
            <ac:spMk id="27" creationId="{1E214AA7-F028-4A0D-8698-61AEC754D1BC}"/>
          </ac:spMkLst>
        </pc:spChg>
        <pc:spChg chg="add del">
          <ac:chgData name="jose ramon jorca" userId="4df42de720a68e87" providerId="Windows Live" clId="Web-{E6E41090-999C-4DF0-AFF3-B981629141E6}" dt="2021-07-18T17:52:09.013" v="899"/>
          <ac:spMkLst>
            <pc:docMk/>
            <pc:sldMk cId="1330066049" sldId="273"/>
            <ac:spMk id="29" creationId="{FEF085B8-A2C0-4A6F-B663-CCC56F3CD373}"/>
          </ac:spMkLst>
        </pc:spChg>
        <pc:spChg chg="add del">
          <ac:chgData name="jose ramon jorca" userId="4df42de720a68e87" providerId="Windows Live" clId="Web-{E6E41090-999C-4DF0-AFF3-B981629141E6}" dt="2021-07-18T17:52:09.013" v="899"/>
          <ac:spMkLst>
            <pc:docMk/>
            <pc:sldMk cId="1330066049" sldId="273"/>
            <ac:spMk id="30" creationId="{2658F6D6-96E0-421A-96D6-3DF404008543}"/>
          </ac:spMkLst>
        </pc:spChg>
        <pc:spChg chg="add del">
          <ac:chgData name="jose ramon jorca" userId="4df42de720a68e87" providerId="Windows Live" clId="Web-{E6E41090-999C-4DF0-AFF3-B981629141E6}" dt="2021-07-18T17:52:09.013" v="899"/>
          <ac:spMkLst>
            <pc:docMk/>
            <pc:sldMk cId="1330066049" sldId="273"/>
            <ac:spMk id="31" creationId="{3CF62545-93A0-4FD5-9B48-48DCA794CBA1}"/>
          </ac:spMkLst>
        </pc:spChg>
        <pc:spChg chg="add del">
          <ac:chgData name="jose ramon jorca" userId="4df42de720a68e87" providerId="Windows Live" clId="Web-{E6E41090-999C-4DF0-AFF3-B981629141E6}" dt="2021-07-18T18:22:27.993" v="1095"/>
          <ac:spMkLst>
            <pc:docMk/>
            <pc:sldMk cId="1330066049" sldId="273"/>
            <ac:spMk id="32" creationId="{2A6B319F-86FE-4754-878E-06F0804D882B}"/>
          </ac:spMkLst>
        </pc:spChg>
        <pc:spChg chg="add del">
          <ac:chgData name="jose ramon jorca" userId="4df42de720a68e87" providerId="Windows Live" clId="Web-{E6E41090-999C-4DF0-AFF3-B981629141E6}" dt="2021-07-18T18:22:27.993" v="1095"/>
          <ac:spMkLst>
            <pc:docMk/>
            <pc:sldMk cId="1330066049" sldId="273"/>
            <ac:spMk id="33" creationId="{DCF7D1B5-3477-499F-ACC5-2C8B07F4EDB3}"/>
          </ac:spMkLst>
        </pc:spChg>
        <pc:spChg chg="del">
          <ac:chgData name="jose ramon jorca" userId="4df42de720a68e87" providerId="Windows Live" clId="Web-{E6E41090-999C-4DF0-AFF3-B981629141E6}" dt="2021-07-18T17:46:48.396" v="828"/>
          <ac:spMkLst>
            <pc:docMk/>
            <pc:sldMk cId="1330066049" sldId="273"/>
            <ac:spMk id="71" creationId="{B712E947-0734-45F9-9C4F-41114EC3A33E}"/>
          </ac:spMkLst>
        </pc:spChg>
        <pc:spChg chg="del">
          <ac:chgData name="jose ramon jorca" userId="4df42de720a68e87" providerId="Windows Live" clId="Web-{E6E41090-999C-4DF0-AFF3-B981629141E6}" dt="2021-07-18T17:46:48.396" v="828"/>
          <ac:spMkLst>
            <pc:docMk/>
            <pc:sldMk cId="1330066049" sldId="273"/>
            <ac:spMk id="73" creationId="{5A65989E-BBD5-44D7-AA86-7AFD5D46BBC0}"/>
          </ac:spMkLst>
        </pc:spChg>
        <pc:spChg chg="del">
          <ac:chgData name="jose ramon jorca" userId="4df42de720a68e87" providerId="Windows Live" clId="Web-{E6E41090-999C-4DF0-AFF3-B981629141E6}" dt="2021-07-18T17:46:48.396" v="828"/>
          <ac:spMkLst>
            <pc:docMk/>
            <pc:sldMk cId="1330066049" sldId="273"/>
            <ac:spMk id="75" creationId="{231A2881-D8D7-4A7D-ACA3-E9F849F853D8}"/>
          </ac:spMkLst>
        </pc:spChg>
        <pc:picChg chg="add del mod">
          <ac:chgData name="jose ramon jorca" userId="4df42de720a68e87" providerId="Windows Live" clId="Web-{E6E41090-999C-4DF0-AFF3-B981629141E6}" dt="2021-07-18T18:02:35.885" v="969"/>
          <ac:picMkLst>
            <pc:docMk/>
            <pc:sldMk cId="1330066049" sldId="273"/>
            <ac:picMk id="6" creationId="{77C88C63-6D41-48EE-805F-8DA731E05E45}"/>
          </ac:picMkLst>
        </pc:picChg>
        <pc:picChg chg="add mod">
          <ac:chgData name="jose ramon jorca" userId="4df42de720a68e87" providerId="Windows Live" clId="Web-{E6E41090-999C-4DF0-AFF3-B981629141E6}" dt="2021-07-18T18:22:40.931" v="1099" actId="1076"/>
          <ac:picMkLst>
            <pc:docMk/>
            <pc:sldMk cId="1330066049" sldId="273"/>
            <ac:picMk id="34" creationId="{2E1A93D4-79D2-4B4B-B06F-7BA77AD74DE4}"/>
          </ac:picMkLst>
        </pc:picChg>
        <pc:cxnChg chg="add del">
          <ac:chgData name="jose ramon jorca" userId="4df42de720a68e87" providerId="Windows Live" clId="Web-{E6E41090-999C-4DF0-AFF3-B981629141E6}" dt="2021-07-18T17:52:09.013" v="900"/>
          <ac:cxnSpMkLst>
            <pc:docMk/>
            <pc:sldMk cId="1330066049" sldId="273"/>
            <ac:cxnSpMk id="17" creationId="{FC469874-256B-45B3-A79C-7591B4BA1ECC}"/>
          </ac:cxnSpMkLst>
        </pc:cxnChg>
        <pc:cxnChg chg="add del">
          <ac:chgData name="jose ramon jorca" userId="4df42de720a68e87" providerId="Windows Live" clId="Web-{E6E41090-999C-4DF0-AFF3-B981629141E6}" dt="2021-07-18T17:52:06.450" v="897"/>
          <ac:cxnSpMkLst>
            <pc:docMk/>
            <pc:sldMk cId="1330066049" sldId="273"/>
            <ac:cxnSpMk id="28" creationId="{D6206FDC-2777-4D7F-AF9C-73413DA664C9}"/>
          </ac:cxnSpMkLst>
        </pc:cxnChg>
      </pc:sldChg>
      <pc:sldChg chg="addSp delSp modSp add replId modNotes">
        <pc:chgData name="jose ramon jorca" userId="4df42de720a68e87" providerId="Windows Live" clId="Web-{E6E41090-999C-4DF0-AFF3-B981629141E6}" dt="2021-07-18T18:23:17.275" v="1101" actId="14100"/>
        <pc:sldMkLst>
          <pc:docMk/>
          <pc:sldMk cId="3328806683" sldId="274"/>
        </pc:sldMkLst>
        <pc:spChg chg="mod">
          <ac:chgData name="jose ramon jorca" userId="4df42de720a68e87" providerId="Windows Live" clId="Web-{E6E41090-999C-4DF0-AFF3-B981629141E6}" dt="2021-07-18T17:59:18.225" v="948" actId="1076"/>
          <ac:spMkLst>
            <pc:docMk/>
            <pc:sldMk cId="3328806683" sldId="274"/>
            <ac:spMk id="2" creationId="{530D3370-BF49-4BA8-B0F3-240DA7AB3FC2}"/>
          </ac:spMkLst>
        </pc:spChg>
        <pc:spChg chg="del mod">
          <ac:chgData name="jose ramon jorca" userId="4df42de720a68e87" providerId="Windows Live" clId="Web-{E6E41090-999C-4DF0-AFF3-B981629141E6}" dt="2021-07-18T17:58:07.192" v="929"/>
          <ac:spMkLst>
            <pc:docMk/>
            <pc:sldMk cId="3328806683" sldId="274"/>
            <ac:spMk id="3" creationId="{E7059957-7807-4B8A-B06C-3631A75BDDB4}"/>
          </ac:spMkLst>
        </pc:spChg>
        <pc:spChg chg="add mod">
          <ac:chgData name="jose ramon jorca" userId="4df42de720a68e87" providerId="Windows Live" clId="Web-{E6E41090-999C-4DF0-AFF3-B981629141E6}" dt="2021-07-18T18:23:17.275" v="1101" actId="14100"/>
          <ac:spMkLst>
            <pc:docMk/>
            <pc:sldMk cId="3328806683" sldId="274"/>
            <ac:spMk id="13" creationId="{4CEE2A62-B018-4913-AC21-AC0A4EF79454}"/>
          </ac:spMkLst>
        </pc:spChg>
        <pc:spChg chg="add del mod">
          <ac:chgData name="jose ramon jorca" userId="4df42de720a68e87" providerId="Windows Live" clId="Web-{E6E41090-999C-4DF0-AFF3-B981629141E6}" dt="2021-07-18T18:02:40.745" v="971"/>
          <ac:spMkLst>
            <pc:docMk/>
            <pc:sldMk cId="3328806683" sldId="274"/>
            <ac:spMk id="15" creationId="{C5C8408D-8A93-46EB-900A-32B085D4583F}"/>
          </ac:spMkLst>
        </pc:spChg>
        <pc:graphicFrameChg chg="del">
          <ac:chgData name="jose ramon jorca" userId="4df42de720a68e87" providerId="Windows Live" clId="Web-{E6E41090-999C-4DF0-AFF3-B981629141E6}" dt="2021-07-18T17:56:39.143" v="928"/>
          <ac:graphicFrameMkLst>
            <pc:docMk/>
            <pc:sldMk cId="3328806683" sldId="274"/>
            <ac:graphicFrameMk id="6" creationId="{AE6D6EA2-C2EF-4C77-890E-515C148EB907}"/>
          </ac:graphicFrameMkLst>
        </pc:graphicFrameChg>
        <pc:picChg chg="add del mod ord">
          <ac:chgData name="jose ramon jorca" userId="4df42de720a68e87" providerId="Windows Live" clId="Web-{E6E41090-999C-4DF0-AFF3-B981629141E6}" dt="2021-07-18T18:02:38.870" v="970"/>
          <ac:picMkLst>
            <pc:docMk/>
            <pc:sldMk cId="3328806683" sldId="274"/>
            <ac:picMk id="12" creationId="{A07D0D59-5DF7-42C4-9DC7-D92059AC2D1C}"/>
          </ac:picMkLst>
        </pc:picChg>
        <pc:picChg chg="add mod ord">
          <ac:chgData name="jose ramon jorca" userId="4df42de720a68e87" providerId="Windows Live" clId="Web-{E6E41090-999C-4DF0-AFF3-B981629141E6}" dt="2021-07-18T18:23:12.916" v="1100" actId="14100"/>
          <ac:picMkLst>
            <pc:docMk/>
            <pc:sldMk cId="3328806683" sldId="274"/>
            <ac:picMk id="16" creationId="{10EC47FD-53B7-4F0D-8CDD-5815623E1CCC}"/>
          </ac:picMkLst>
        </pc:picChg>
      </pc:sldChg>
      <pc:sldChg chg="addSp delSp modSp add replId modNotes">
        <pc:chgData name="jose ramon jorca" userId="4df42de720a68e87" providerId="Windows Live" clId="Web-{E6E41090-999C-4DF0-AFF3-B981629141E6}" dt="2021-07-18T21:25:32.045" v="2050"/>
        <pc:sldMkLst>
          <pc:docMk/>
          <pc:sldMk cId="1631219926" sldId="275"/>
        </pc:sldMkLst>
        <pc:spChg chg="mod">
          <ac:chgData name="jose ramon jorca" userId="4df42de720a68e87" providerId="Windows Live" clId="Web-{E6E41090-999C-4DF0-AFF3-B981629141E6}" dt="2021-07-18T18:07:45.174" v="993" actId="1076"/>
          <ac:spMkLst>
            <pc:docMk/>
            <pc:sldMk cId="1631219926" sldId="275"/>
            <ac:spMk id="2" creationId="{530D3370-BF49-4BA8-B0F3-240DA7AB3FC2}"/>
          </ac:spMkLst>
        </pc:spChg>
        <pc:spChg chg="add del mod">
          <ac:chgData name="jose ramon jorca" userId="4df42de720a68e87" providerId="Windows Live" clId="Web-{E6E41090-999C-4DF0-AFF3-B981629141E6}" dt="2021-07-18T18:08:45.269" v="998"/>
          <ac:spMkLst>
            <pc:docMk/>
            <pc:sldMk cId="1631219926" sldId="275"/>
            <ac:spMk id="4" creationId="{3AE79C3F-8FE5-4DE2-9CA2-7961E309F414}"/>
          </ac:spMkLst>
        </pc:spChg>
        <pc:spChg chg="mod">
          <ac:chgData name="jose ramon jorca" userId="4df42de720a68e87" providerId="Windows Live" clId="Web-{E6E41090-999C-4DF0-AFF3-B981629141E6}" dt="2021-07-18T18:07:50.205" v="995" actId="20577"/>
          <ac:spMkLst>
            <pc:docMk/>
            <pc:sldMk cId="1631219926" sldId="275"/>
            <ac:spMk id="13" creationId="{4CEE2A62-B018-4913-AC21-AC0A4EF79454}"/>
          </ac:spMkLst>
        </pc:spChg>
        <pc:spChg chg="add mod">
          <ac:chgData name="jose ramon jorca" userId="4df42de720a68e87" providerId="Windows Live" clId="Web-{E6E41090-999C-4DF0-AFF3-B981629141E6}" dt="2021-07-18T18:13:08.837" v="1040" actId="20577"/>
          <ac:spMkLst>
            <pc:docMk/>
            <pc:sldMk cId="1631219926" sldId="275"/>
            <ac:spMk id="222" creationId="{A2BBB3A9-B237-43DA-9143-F3F9E8F3DABB}"/>
          </ac:spMkLst>
        </pc:spChg>
        <pc:graphicFrameChg chg="add mod ord modGraphic">
          <ac:chgData name="jose ramon jorca" userId="4df42de720a68e87" providerId="Windows Live" clId="Web-{E6E41090-999C-4DF0-AFF3-B981629141E6}" dt="2021-07-18T21:25:14.341" v="2048" actId="20577"/>
          <ac:graphicFrameMkLst>
            <pc:docMk/>
            <pc:sldMk cId="1631219926" sldId="275"/>
            <ac:graphicFrameMk id="6" creationId="{D776178B-83E3-4AC0-BE3D-DBEB5E294E00}"/>
          </ac:graphicFrameMkLst>
        </pc:graphicFrameChg>
        <pc:picChg chg="del">
          <ac:chgData name="jose ramon jorca" userId="4df42de720a68e87" providerId="Windows Live" clId="Web-{E6E41090-999C-4DF0-AFF3-B981629141E6}" dt="2021-07-18T18:07:53.549" v="996"/>
          <ac:picMkLst>
            <pc:docMk/>
            <pc:sldMk cId="1631219926" sldId="275"/>
            <ac:picMk id="16" creationId="{10EC47FD-53B7-4F0D-8CDD-5815623E1CCC}"/>
          </ac:picMkLst>
        </pc:picChg>
      </pc:sldChg>
      <pc:sldChg chg="addSp delSp modSp add replId modNotes">
        <pc:chgData name="jose ramon jorca" userId="4df42de720a68e87" providerId="Windows Live" clId="Web-{E6E41090-999C-4DF0-AFF3-B981629141E6}" dt="2021-07-18T18:51:32.445" v="1397"/>
        <pc:sldMkLst>
          <pc:docMk/>
          <pc:sldMk cId="3427596235" sldId="276"/>
        </pc:sldMkLst>
        <pc:spChg chg="mod">
          <ac:chgData name="jose ramon jorca" userId="4df42de720a68e87" providerId="Windows Live" clId="Web-{E6E41090-999C-4DF0-AFF3-B981629141E6}" dt="2021-07-18T18:51:32.445" v="1397"/>
          <ac:spMkLst>
            <pc:docMk/>
            <pc:sldMk cId="3427596235" sldId="276"/>
            <ac:spMk id="2" creationId="{530D3370-BF49-4BA8-B0F3-240DA7AB3FC2}"/>
          </ac:spMkLst>
        </pc:spChg>
        <pc:spChg chg="del mod">
          <ac:chgData name="jose ramon jorca" userId="4df42de720a68e87" providerId="Windows Live" clId="Web-{E6E41090-999C-4DF0-AFF3-B981629141E6}" dt="2021-07-18T18:18:04.206" v="1065"/>
          <ac:spMkLst>
            <pc:docMk/>
            <pc:sldMk cId="3427596235" sldId="276"/>
            <ac:spMk id="5" creationId="{FE4A36E4-C361-4DD7-BEB6-7A96E6911F7D}"/>
          </ac:spMkLst>
        </pc:spChg>
        <pc:spChg chg="add del mod">
          <ac:chgData name="jose ramon jorca" userId="4df42de720a68e87" providerId="Windows Live" clId="Web-{E6E41090-999C-4DF0-AFF3-B981629141E6}" dt="2021-07-18T18:14:19.576" v="1048"/>
          <ac:spMkLst>
            <pc:docMk/>
            <pc:sldMk cId="3427596235" sldId="276"/>
            <ac:spMk id="12" creationId="{7CC3AD66-2134-42DE-AB62-724B7C44A5B9}"/>
          </ac:spMkLst>
        </pc:spChg>
        <pc:spChg chg="ord">
          <ac:chgData name="jose ramon jorca" userId="4df42de720a68e87" providerId="Windows Live" clId="Web-{E6E41090-999C-4DF0-AFF3-B981629141E6}" dt="2021-07-18T18:51:32.445" v="1397"/>
          <ac:spMkLst>
            <pc:docMk/>
            <pc:sldMk cId="3427596235" sldId="276"/>
            <ac:spMk id="13" creationId="{4CEE2A62-B018-4913-AC21-AC0A4EF79454}"/>
          </ac:spMkLst>
        </pc:spChg>
        <pc:spChg chg="add del mod">
          <ac:chgData name="jose ramon jorca" userId="4df42de720a68e87" providerId="Windows Live" clId="Web-{E6E41090-999C-4DF0-AFF3-B981629141E6}" dt="2021-07-18T18:45:09.389" v="1324"/>
          <ac:spMkLst>
            <pc:docMk/>
            <pc:sldMk cId="3427596235" sldId="276"/>
            <ac:spMk id="21" creationId="{23060410-B17E-4E60-8602-320CE6941DE6}"/>
          </ac:spMkLst>
        </pc:spChg>
        <pc:spChg chg="del">
          <ac:chgData name="jose ramon jorca" userId="4df42de720a68e87" providerId="Windows Live" clId="Web-{E6E41090-999C-4DF0-AFF3-B981629141E6}" dt="2021-07-18T18:17:48.971" v="1064"/>
          <ac:spMkLst>
            <pc:docMk/>
            <pc:sldMk cId="3427596235" sldId="276"/>
            <ac:spMk id="71" creationId="{B712E947-0734-45F9-9C4F-41114EC3A33E}"/>
          </ac:spMkLst>
        </pc:spChg>
        <pc:spChg chg="del">
          <ac:chgData name="jose ramon jorca" userId="4df42de720a68e87" providerId="Windows Live" clId="Web-{E6E41090-999C-4DF0-AFF3-B981629141E6}" dt="2021-07-18T18:17:48.971" v="1064"/>
          <ac:spMkLst>
            <pc:docMk/>
            <pc:sldMk cId="3427596235" sldId="276"/>
            <ac:spMk id="73" creationId="{5A65989E-BBD5-44D7-AA86-7AFD5D46BBC0}"/>
          </ac:spMkLst>
        </pc:spChg>
        <pc:spChg chg="del">
          <ac:chgData name="jose ramon jorca" userId="4df42de720a68e87" providerId="Windows Live" clId="Web-{E6E41090-999C-4DF0-AFF3-B981629141E6}" dt="2021-07-18T18:17:48.971" v="1064"/>
          <ac:spMkLst>
            <pc:docMk/>
            <pc:sldMk cId="3427596235" sldId="276"/>
            <ac:spMk id="75" creationId="{231A2881-D8D7-4A7D-ACA3-E9F849F853D8}"/>
          </ac:spMkLst>
        </pc:spChg>
        <pc:spChg chg="add del">
          <ac:chgData name="jose ramon jorca" userId="4df42de720a68e87" providerId="Windows Live" clId="Web-{E6E41090-999C-4DF0-AFF3-B981629141E6}" dt="2021-07-18T18:24:54.980" v="1110"/>
          <ac:spMkLst>
            <pc:docMk/>
            <pc:sldMk cId="3427596235" sldId="276"/>
            <ac:spMk id="109" creationId="{D009D6D5-DAC2-4A8B-A17A-E206B9012D09}"/>
          </ac:spMkLst>
        </pc:spChg>
        <pc:spChg chg="add del">
          <ac:chgData name="jose ramon jorca" userId="4df42de720a68e87" providerId="Windows Live" clId="Web-{E6E41090-999C-4DF0-AFF3-B981629141E6}" dt="2021-07-18T18:51:32.445" v="1397"/>
          <ac:spMkLst>
            <pc:docMk/>
            <pc:sldMk cId="3427596235" sldId="276"/>
            <ac:spMk id="111" creationId="{7004738A-9D34-43E8-97D2-CA0EED4F8BE0}"/>
          </ac:spMkLst>
        </pc:spChg>
        <pc:spChg chg="add del">
          <ac:chgData name="jose ramon jorca" userId="4df42de720a68e87" providerId="Windows Live" clId="Web-{E6E41090-999C-4DF0-AFF3-B981629141E6}" dt="2021-07-18T18:51:32.445" v="1397"/>
          <ac:spMkLst>
            <pc:docMk/>
            <pc:sldMk cId="3427596235" sldId="276"/>
            <ac:spMk id="113" creationId="{B8B8D07F-F13E-443E-BA68-2D26672D76B9}"/>
          </ac:spMkLst>
        </pc:spChg>
        <pc:spChg chg="add del">
          <ac:chgData name="jose ramon jorca" userId="4df42de720a68e87" providerId="Windows Live" clId="Web-{E6E41090-999C-4DF0-AFF3-B981629141E6}" dt="2021-07-18T18:51:32.445" v="1397"/>
          <ac:spMkLst>
            <pc:docMk/>
            <pc:sldMk cId="3427596235" sldId="276"/>
            <ac:spMk id="115" creationId="{2813A4FA-24A5-41ED-A534-3807D1B2F344}"/>
          </ac:spMkLst>
        </pc:spChg>
        <pc:spChg chg="add del">
          <ac:chgData name="jose ramon jorca" userId="4df42de720a68e87" providerId="Windows Live" clId="Web-{E6E41090-999C-4DF0-AFF3-B981629141E6}" dt="2021-07-18T18:51:32.445" v="1397"/>
          <ac:spMkLst>
            <pc:docMk/>
            <pc:sldMk cId="3427596235" sldId="276"/>
            <ac:spMk id="117" creationId="{C3944F27-CA70-4E84-A51A-E6BF89558979}"/>
          </ac:spMkLst>
        </pc:spChg>
        <pc:spChg chg="add del">
          <ac:chgData name="jose ramon jorca" userId="4df42de720a68e87" providerId="Windows Live" clId="Web-{E6E41090-999C-4DF0-AFF3-B981629141E6}" dt="2021-07-18T18:20:08.740" v="1082"/>
          <ac:spMkLst>
            <pc:docMk/>
            <pc:sldMk cId="3427596235" sldId="276"/>
            <ac:spMk id="163" creationId="{201CC55D-ED54-4C5C-95E6-10947BD1103B}"/>
          </ac:spMkLst>
        </pc:spChg>
        <pc:spChg chg="add del">
          <ac:chgData name="jose ramon jorca" userId="4df42de720a68e87" providerId="Windows Live" clId="Web-{E6E41090-999C-4DF0-AFF3-B981629141E6}" dt="2021-07-18T18:20:08.740" v="1082"/>
          <ac:spMkLst>
            <pc:docMk/>
            <pc:sldMk cId="3427596235" sldId="276"/>
            <ac:spMk id="169" creationId="{3873B707-463F-40B0-8227-E8CC6C67EB25}"/>
          </ac:spMkLst>
        </pc:spChg>
        <pc:spChg chg="add del">
          <ac:chgData name="jose ramon jorca" userId="4df42de720a68e87" providerId="Windows Live" clId="Web-{E6E41090-999C-4DF0-AFF3-B981629141E6}" dt="2021-07-18T18:20:08.740" v="1082"/>
          <ac:spMkLst>
            <pc:docMk/>
            <pc:sldMk cId="3427596235" sldId="276"/>
            <ac:spMk id="171" creationId="{C13237C8-E62C-4F0D-A318-BD6FB6C2D138}"/>
          </ac:spMkLst>
        </pc:spChg>
        <pc:spChg chg="add del">
          <ac:chgData name="jose ramon jorca" userId="4df42de720a68e87" providerId="Windows Live" clId="Web-{E6E41090-999C-4DF0-AFF3-B981629141E6}" dt="2021-07-18T18:20:08.740" v="1082"/>
          <ac:spMkLst>
            <pc:docMk/>
            <pc:sldMk cId="3427596235" sldId="276"/>
            <ac:spMk id="173" creationId="{19C9EAEA-39D0-4B0E-A0EB-51E7B26740B1}"/>
          </ac:spMkLst>
        </pc:spChg>
        <pc:spChg chg="add">
          <ac:chgData name="jose ramon jorca" userId="4df42de720a68e87" providerId="Windows Live" clId="Web-{E6E41090-999C-4DF0-AFF3-B981629141E6}" dt="2021-07-18T18:51:32.445" v="1397"/>
          <ac:spMkLst>
            <pc:docMk/>
            <pc:sldMk cId="3427596235" sldId="276"/>
            <ac:spMk id="175" creationId="{352BEC0E-22F8-46D0-9632-375DB541B06C}"/>
          </ac:spMkLst>
        </pc:spChg>
        <pc:spChg chg="add">
          <ac:chgData name="jose ramon jorca" userId="4df42de720a68e87" providerId="Windows Live" clId="Web-{E6E41090-999C-4DF0-AFF3-B981629141E6}" dt="2021-07-18T18:51:32.445" v="1397"/>
          <ac:spMkLst>
            <pc:docMk/>
            <pc:sldMk cId="3427596235" sldId="276"/>
            <ac:spMk id="177" creationId="{3FCFB1DE-0B7E-48CC-BA90-B2AB0889F9D6}"/>
          </ac:spMkLst>
        </pc:spChg>
        <pc:spChg chg="add del mod ord">
          <ac:chgData name="jose ramon jorca" userId="4df42de720a68e87" providerId="Windows Live" clId="Web-{E6E41090-999C-4DF0-AFF3-B981629141E6}" dt="2021-07-18T18:51:32.445" v="1397"/>
          <ac:spMkLst>
            <pc:docMk/>
            <pc:sldMk cId="3427596235" sldId="276"/>
            <ac:spMk id="222" creationId="{A2BBB3A9-B237-43DA-9143-F3F9E8F3DABB}"/>
          </ac:spMkLst>
        </pc:spChg>
        <pc:spChg chg="add del">
          <ac:chgData name="jose ramon jorca" userId="4df42de720a68e87" providerId="Windows Live" clId="Web-{E6E41090-999C-4DF0-AFF3-B981629141E6}" dt="2021-07-18T18:24:20.214" v="1106"/>
          <ac:spMkLst>
            <pc:docMk/>
            <pc:sldMk cId="3427596235" sldId="276"/>
            <ac:spMk id="227" creationId="{2C61293E-6EBE-43EF-A52C-9BEBFD7679D4}"/>
          </ac:spMkLst>
        </pc:spChg>
        <pc:spChg chg="add del">
          <ac:chgData name="jose ramon jorca" userId="4df42de720a68e87" providerId="Windows Live" clId="Web-{E6E41090-999C-4DF0-AFF3-B981629141E6}" dt="2021-07-18T18:24:20.214" v="1106"/>
          <ac:spMkLst>
            <pc:docMk/>
            <pc:sldMk cId="3427596235" sldId="276"/>
            <ac:spMk id="229" creationId="{21540236-BFD5-4A9D-8840-4703E7F76825}"/>
          </ac:spMkLst>
        </pc:spChg>
        <pc:spChg chg="add del">
          <ac:chgData name="jose ramon jorca" userId="4df42de720a68e87" providerId="Windows Live" clId="Web-{E6E41090-999C-4DF0-AFF3-B981629141E6}" dt="2021-07-18T18:24:54.980" v="1111"/>
          <ac:spMkLst>
            <pc:docMk/>
            <pc:sldMk cId="3427596235" sldId="276"/>
            <ac:spMk id="232" creationId="{D009D6D5-DAC2-4A8B-A17A-E206B9012D09}"/>
          </ac:spMkLst>
        </pc:spChg>
        <pc:spChg chg="add del">
          <ac:chgData name="jose ramon jorca" userId="4df42de720a68e87" providerId="Windows Live" clId="Web-{E6E41090-999C-4DF0-AFF3-B981629141E6}" dt="2021-07-18T18:51:32.445" v="1397"/>
          <ac:spMkLst>
            <pc:docMk/>
            <pc:sldMk cId="3427596235" sldId="276"/>
            <ac:spMk id="234" creationId="{12609869-9E80-471B-A487-A53288E0E791}"/>
          </ac:spMkLst>
        </pc:spChg>
        <pc:grpChg chg="add del">
          <ac:chgData name="jose ramon jorca" userId="4df42de720a68e87" providerId="Windows Live" clId="Web-{E6E41090-999C-4DF0-AFF3-B981629141E6}" dt="2021-07-18T18:20:08.740" v="1082"/>
          <ac:grpSpMkLst>
            <pc:docMk/>
            <pc:sldMk cId="3427596235" sldId="276"/>
            <ac:grpSpMk id="165" creationId="{1DE889C7-FAD6-4397-98E2-05D503484459}"/>
          </ac:grpSpMkLst>
        </pc:grpChg>
        <pc:graphicFrameChg chg="del">
          <ac:chgData name="jose ramon jorca" userId="4df42de720a68e87" providerId="Windows Live" clId="Web-{E6E41090-999C-4DF0-AFF3-B981629141E6}" dt="2021-07-18T18:14:16.373" v="1047"/>
          <ac:graphicFrameMkLst>
            <pc:docMk/>
            <pc:sldMk cId="3427596235" sldId="276"/>
            <ac:graphicFrameMk id="6" creationId="{D776178B-83E3-4AC0-BE3D-DBEB5E294E00}"/>
          </ac:graphicFrameMkLst>
        </pc:graphicFrameChg>
        <pc:graphicFrameChg chg="add del">
          <ac:chgData name="jose ramon jorca" userId="4df42de720a68e87" providerId="Windows Live" clId="Web-{E6E41090-999C-4DF0-AFF3-B981629141E6}" dt="2021-07-18T18:24:20.198" v="1105"/>
          <ac:graphicFrameMkLst>
            <pc:docMk/>
            <pc:sldMk cId="3427596235" sldId="276"/>
            <ac:graphicFrameMk id="231" creationId="{7DB2AD77-64F6-4388-8979-1C35A265DDF3}"/>
          </ac:graphicFrameMkLst>
        </pc:graphicFrameChg>
        <pc:picChg chg="add del mod ord">
          <ac:chgData name="jose ramon jorca" userId="4df42de720a68e87" providerId="Windows Live" clId="Web-{E6E41090-999C-4DF0-AFF3-B981629141E6}" dt="2021-07-18T18:18:34.535" v="1068"/>
          <ac:picMkLst>
            <pc:docMk/>
            <pc:sldMk cId="3427596235" sldId="276"/>
            <ac:picMk id="14" creationId="{63CC9E1A-7FAB-40CB-BB8F-C8674BDEFF35}"/>
          </ac:picMkLst>
        </pc:picChg>
        <pc:picChg chg="add del mod">
          <ac:chgData name="jose ramon jorca" userId="4df42de720a68e87" providerId="Windows Live" clId="Web-{E6E41090-999C-4DF0-AFF3-B981629141E6}" dt="2021-07-18T18:18:46.832" v="1072"/>
          <ac:picMkLst>
            <pc:docMk/>
            <pc:sldMk cId="3427596235" sldId="276"/>
            <ac:picMk id="15" creationId="{4ADA9BEB-6950-4A06-B02A-99A888CCC9AE}"/>
          </ac:picMkLst>
        </pc:picChg>
        <pc:picChg chg="add mod ord">
          <ac:chgData name="jose ramon jorca" userId="4df42de720a68e87" providerId="Windows Live" clId="Web-{E6E41090-999C-4DF0-AFF3-B981629141E6}" dt="2021-07-18T18:51:32.445" v="1397"/>
          <ac:picMkLst>
            <pc:docMk/>
            <pc:sldMk cId="3427596235" sldId="276"/>
            <ac:picMk id="16" creationId="{889E3ECF-F600-4752-A031-D99A912BC2A9}"/>
          </ac:picMkLst>
        </pc:picChg>
        <pc:picChg chg="add del mod">
          <ac:chgData name="jose ramon jorca" userId="4df42de720a68e87" providerId="Windows Live" clId="Web-{E6E41090-999C-4DF0-AFF3-B981629141E6}" dt="2021-07-18T18:19:55.052" v="1076"/>
          <ac:picMkLst>
            <pc:docMk/>
            <pc:sldMk cId="3427596235" sldId="276"/>
            <ac:picMk id="17" creationId="{8534CCAD-2F12-4FAF-AE27-57446F0F6187}"/>
          </ac:picMkLst>
        </pc:picChg>
        <pc:picChg chg="add mod">
          <ac:chgData name="jose ramon jorca" userId="4df42de720a68e87" providerId="Windows Live" clId="Web-{E6E41090-999C-4DF0-AFF3-B981629141E6}" dt="2021-07-18T18:51:32.445" v="1397"/>
          <ac:picMkLst>
            <pc:docMk/>
            <pc:sldMk cId="3427596235" sldId="276"/>
            <ac:picMk id="22" creationId="{0B2159F9-9A09-489A-B9E1-4C586DFC3EFF}"/>
          </ac:picMkLst>
        </pc:picChg>
        <pc:cxnChg chg="add del">
          <ac:chgData name="jose ramon jorca" userId="4df42de720a68e87" providerId="Windows Live" clId="Web-{E6E41090-999C-4DF0-AFF3-B981629141E6}" dt="2021-07-18T18:24:09.901" v="1103"/>
          <ac:cxnSpMkLst>
            <pc:docMk/>
            <pc:sldMk cId="3427596235" sldId="276"/>
            <ac:cxnSpMk id="106" creationId="{A7F400EE-A8A5-48AF-B4D6-291B52C6F0B0}"/>
          </ac:cxnSpMkLst>
        </pc:cxnChg>
      </pc:sldChg>
      <pc:sldChg chg="addSp delSp modSp new mod ord setBg modNotes">
        <pc:chgData name="jose ramon jorca" userId="4df42de720a68e87" providerId="Windows Live" clId="Web-{E6E41090-999C-4DF0-AFF3-B981629141E6}" dt="2021-07-18T18:45:34.468" v="1328" actId="1076"/>
        <pc:sldMkLst>
          <pc:docMk/>
          <pc:sldMk cId="4190364801" sldId="277"/>
        </pc:sldMkLst>
        <pc:spChg chg="mod">
          <ac:chgData name="jose ramon jorca" userId="4df42de720a68e87" providerId="Windows Live" clId="Web-{E6E41090-999C-4DF0-AFF3-B981629141E6}" dt="2021-07-18T18:43:54.320" v="1316"/>
          <ac:spMkLst>
            <pc:docMk/>
            <pc:sldMk cId="4190364801" sldId="277"/>
            <ac:spMk id="2" creationId="{C81B0602-5B14-4605-A723-E0D3752FD59D}"/>
          </ac:spMkLst>
        </pc:spChg>
        <pc:spChg chg="mod ord">
          <ac:chgData name="jose ramon jorca" userId="4df42de720a68e87" providerId="Windows Live" clId="Web-{E6E41090-999C-4DF0-AFF3-B981629141E6}" dt="2021-07-18T18:43:54.320" v="1316"/>
          <ac:spMkLst>
            <pc:docMk/>
            <pc:sldMk cId="4190364801" sldId="277"/>
            <ac:spMk id="3" creationId="{3FA24544-C158-4D84-97F5-B864C6F43911}"/>
          </ac:spMkLst>
        </pc:spChg>
        <pc:spChg chg="add del">
          <ac:chgData name="jose ramon jorca" userId="4df42de720a68e87" providerId="Windows Live" clId="Web-{E6E41090-999C-4DF0-AFF3-B981629141E6}" dt="2021-07-18T18:30:23.597" v="1139"/>
          <ac:spMkLst>
            <pc:docMk/>
            <pc:sldMk cId="4190364801" sldId="277"/>
            <ac:spMk id="9" creationId="{4038CB10-1F5C-4D54-9DF7-12586DE5B007}"/>
          </ac:spMkLst>
        </pc:spChg>
        <pc:spChg chg="add del">
          <ac:chgData name="jose ramon jorca" userId="4df42de720a68e87" providerId="Windows Live" clId="Web-{E6E41090-999C-4DF0-AFF3-B981629141E6}" dt="2021-07-18T18:30:23.597" v="1139"/>
          <ac:spMkLst>
            <pc:docMk/>
            <pc:sldMk cId="4190364801" sldId="277"/>
            <ac:spMk id="11" creationId="{36D30126-6314-4A93-B27E-5C66CF781924}"/>
          </ac:spMkLst>
        </pc:spChg>
        <pc:spChg chg="add del">
          <ac:chgData name="jose ramon jorca" userId="4df42de720a68e87" providerId="Windows Live" clId="Web-{E6E41090-999C-4DF0-AFF3-B981629141E6}" dt="2021-07-18T18:30:23.597" v="1139"/>
          <ac:spMkLst>
            <pc:docMk/>
            <pc:sldMk cId="4190364801" sldId="277"/>
            <ac:spMk id="13" creationId="{73ED6512-6858-4552-B699-9A97FE9A4EA2}"/>
          </ac:spMkLst>
        </pc:spChg>
        <pc:spChg chg="add del">
          <ac:chgData name="jose ramon jorca" userId="4df42de720a68e87" providerId="Windows Live" clId="Web-{E6E41090-999C-4DF0-AFF3-B981629141E6}" dt="2021-07-18T18:43:54.320" v="1316"/>
          <ac:spMkLst>
            <pc:docMk/>
            <pc:sldMk cId="4190364801" sldId="277"/>
            <ac:spMk id="15" creationId="{5AA03EDC-7067-4DFF-B672-541D016AAAB8}"/>
          </ac:spMkLst>
        </pc:spChg>
        <pc:spChg chg="add del">
          <ac:chgData name="jose ramon jorca" userId="4df42de720a68e87" providerId="Windows Live" clId="Web-{E6E41090-999C-4DF0-AFF3-B981629141E6}" dt="2021-07-18T18:43:54.320" v="1316"/>
          <ac:spMkLst>
            <pc:docMk/>
            <pc:sldMk cId="4190364801" sldId="277"/>
            <ac:spMk id="16" creationId="{0EBF3E39-B0BE-496A-8604-9007470FFA3A}"/>
          </ac:spMkLst>
        </pc:spChg>
        <pc:spChg chg="add del">
          <ac:chgData name="jose ramon jorca" userId="4df42de720a68e87" providerId="Windows Live" clId="Web-{E6E41090-999C-4DF0-AFF3-B981629141E6}" dt="2021-07-18T18:30:23.581" v="1138"/>
          <ac:spMkLst>
            <pc:docMk/>
            <pc:sldMk cId="4190364801" sldId="277"/>
            <ac:spMk id="18" creationId="{0B9EE3F3-89B7-43C3-8651-C4C96830993D}"/>
          </ac:spMkLst>
        </pc:spChg>
        <pc:spChg chg="add del">
          <ac:chgData name="jose ramon jorca" userId="4df42de720a68e87" providerId="Windows Live" clId="Web-{E6E41090-999C-4DF0-AFF3-B981629141E6}" dt="2021-07-18T18:30:23.581" v="1138"/>
          <ac:spMkLst>
            <pc:docMk/>
            <pc:sldMk cId="4190364801" sldId="277"/>
            <ac:spMk id="20" creationId="{33AE4636-AEEC-45D6-84D4-7AC2DA48ECF8}"/>
          </ac:spMkLst>
        </pc:spChg>
        <pc:spChg chg="add">
          <ac:chgData name="jose ramon jorca" userId="4df42de720a68e87" providerId="Windows Live" clId="Web-{E6E41090-999C-4DF0-AFF3-B981629141E6}" dt="2021-07-18T18:43:54.320" v="1316"/>
          <ac:spMkLst>
            <pc:docMk/>
            <pc:sldMk cId="4190364801" sldId="277"/>
            <ac:spMk id="21" creationId="{0D7B6173-1D58-48E2-83CF-37350F315F75}"/>
          </ac:spMkLst>
        </pc:spChg>
        <pc:spChg chg="add del">
          <ac:chgData name="jose ramon jorca" userId="4df42de720a68e87" providerId="Windows Live" clId="Web-{E6E41090-999C-4DF0-AFF3-B981629141E6}" dt="2021-07-18T18:30:23.581" v="1138"/>
          <ac:spMkLst>
            <pc:docMk/>
            <pc:sldMk cId="4190364801" sldId="277"/>
            <ac:spMk id="22" creationId="{8D9CE0F4-2EB2-4F1F-8AAC-DB3571D9FE10}"/>
          </ac:spMkLst>
        </pc:spChg>
        <pc:spChg chg="add">
          <ac:chgData name="jose ramon jorca" userId="4df42de720a68e87" providerId="Windows Live" clId="Web-{E6E41090-999C-4DF0-AFF3-B981629141E6}" dt="2021-07-18T18:43:54.320" v="1316"/>
          <ac:spMkLst>
            <pc:docMk/>
            <pc:sldMk cId="4190364801" sldId="277"/>
            <ac:spMk id="24" creationId="{7803386D-8EC0-490A-9296-FAFCF1ADA274}"/>
          </ac:spMkLst>
        </pc:spChg>
        <pc:spChg chg="add del mod">
          <ac:chgData name="jose ramon jorca" userId="4df42de720a68e87" providerId="Windows Live" clId="Web-{E6E41090-999C-4DF0-AFF3-B981629141E6}" dt="2021-07-18T18:44:46.930" v="1321"/>
          <ac:spMkLst>
            <pc:docMk/>
            <pc:sldMk cId="4190364801" sldId="277"/>
            <ac:spMk id="26" creationId="{E63B7811-3EAD-4958-BEB4-F39F9DF738FA}"/>
          </ac:spMkLst>
        </pc:spChg>
        <pc:spChg chg="add">
          <ac:chgData name="jose ramon jorca" userId="4df42de720a68e87" providerId="Windows Live" clId="Web-{E6E41090-999C-4DF0-AFF3-B981629141E6}" dt="2021-07-18T18:43:54.320" v="1316"/>
          <ac:spMkLst>
            <pc:docMk/>
            <pc:sldMk cId="4190364801" sldId="277"/>
            <ac:spMk id="27" creationId="{D87C4F29-0DC4-4901-A2FD-7C88889E6035}"/>
          </ac:spMkLst>
        </pc:spChg>
        <pc:spChg chg="add mod">
          <ac:chgData name="jose ramon jorca" userId="4df42de720a68e87" providerId="Windows Live" clId="Web-{E6E41090-999C-4DF0-AFF3-B981629141E6}" dt="2021-07-18T18:45:34.468" v="1328" actId="1076"/>
          <ac:spMkLst>
            <pc:docMk/>
            <pc:sldMk cId="4190364801" sldId="277"/>
            <ac:spMk id="28" creationId="{6F998922-B7A9-4679-BB81-D1CF1A5C5B92}"/>
          </ac:spMkLst>
        </pc:spChg>
        <pc:spChg chg="add">
          <ac:chgData name="jose ramon jorca" userId="4df42de720a68e87" providerId="Windows Live" clId="Web-{E6E41090-999C-4DF0-AFF3-B981629141E6}" dt="2021-07-18T18:43:54.320" v="1316"/>
          <ac:spMkLst>
            <pc:docMk/>
            <pc:sldMk cId="4190364801" sldId="277"/>
            <ac:spMk id="29" creationId="{E6A781BA-2341-444F-811D-870633C4FB0B}"/>
          </ac:spMkLst>
        </pc:spChg>
        <pc:graphicFrameChg chg="add del mod modGraphic">
          <ac:chgData name="jose ramon jorca" userId="4df42de720a68e87" providerId="Windows Live" clId="Web-{E6E41090-999C-4DF0-AFF3-B981629141E6}" dt="2021-07-18T18:35:43.432" v="1170"/>
          <ac:graphicFrameMkLst>
            <pc:docMk/>
            <pc:sldMk cId="4190364801" sldId="277"/>
            <ac:graphicFrameMk id="6" creationId="{BFBE4551-E6C3-444B-AE1D-6CA87CB2E981}"/>
          </ac:graphicFrameMkLst>
        </pc:graphicFrameChg>
        <pc:graphicFrameChg chg="add del mod modGraphic">
          <ac:chgData name="jose ramon jorca" userId="4df42de720a68e87" providerId="Windows Live" clId="Web-{E6E41090-999C-4DF0-AFF3-B981629141E6}" dt="2021-07-18T18:35:43.432" v="1169"/>
          <ac:graphicFrameMkLst>
            <pc:docMk/>
            <pc:sldMk cId="4190364801" sldId="277"/>
            <ac:graphicFrameMk id="8" creationId="{0F13A624-1A18-45CB-9FBC-A25E2496FA4C}"/>
          </ac:graphicFrameMkLst>
        </pc:graphicFrameChg>
        <pc:graphicFrameChg chg="add mod modGraphic">
          <ac:chgData name="jose ramon jorca" userId="4df42de720a68e87" providerId="Windows Live" clId="Web-{E6E41090-999C-4DF0-AFF3-B981629141E6}" dt="2021-07-18T18:43:54.320" v="1316"/>
          <ac:graphicFrameMkLst>
            <pc:docMk/>
            <pc:sldMk cId="4190364801" sldId="277"/>
            <ac:graphicFrameMk id="10" creationId="{77693023-7336-4361-932E-3DCA886EFD32}"/>
          </ac:graphicFrameMkLst>
        </pc:graphicFrameChg>
        <pc:graphicFrameChg chg="add del mod modGraphic">
          <ac:chgData name="jose ramon jorca" userId="4df42de720a68e87" providerId="Windows Live" clId="Web-{E6E41090-999C-4DF0-AFF3-B981629141E6}" dt="2021-07-18T18:37:09.871" v="1202"/>
          <ac:graphicFrameMkLst>
            <pc:docMk/>
            <pc:sldMk cId="4190364801" sldId="277"/>
            <ac:graphicFrameMk id="14" creationId="{E5539988-BC2A-44F4-AC00-E5BB93125265}"/>
          </ac:graphicFrameMkLst>
        </pc:graphicFrameChg>
        <pc:graphicFrameChg chg="add del mod">
          <ac:chgData name="jose ramon jorca" userId="4df42de720a68e87" providerId="Windows Live" clId="Web-{E6E41090-999C-4DF0-AFF3-B981629141E6}" dt="2021-07-18T18:38:22.110" v="1221"/>
          <ac:graphicFrameMkLst>
            <pc:docMk/>
            <pc:sldMk cId="4190364801" sldId="277"/>
            <ac:graphicFrameMk id="19" creationId="{25292E09-EC1C-41D5-A053-579956553D97}"/>
          </ac:graphicFrameMkLst>
        </pc:graphicFrameChg>
        <pc:graphicFrameChg chg="add del mod modGraphic">
          <ac:chgData name="jose ramon jorca" userId="4df42de720a68e87" providerId="Windows Live" clId="Web-{E6E41090-999C-4DF0-AFF3-B981629141E6}" dt="2021-07-18T18:40:12.737" v="1255"/>
          <ac:graphicFrameMkLst>
            <pc:docMk/>
            <pc:sldMk cId="4190364801" sldId="277"/>
            <ac:graphicFrameMk id="23" creationId="{F5D013EC-C74E-48BB-894C-729935BC13F3}"/>
          </ac:graphicFrameMkLst>
        </pc:graphicFrameChg>
        <pc:picChg chg="add mod ord">
          <ac:chgData name="jose ramon jorca" userId="4df42de720a68e87" providerId="Windows Live" clId="Web-{E6E41090-999C-4DF0-AFF3-B981629141E6}" dt="2021-07-18T18:43:54.320" v="1316"/>
          <ac:picMkLst>
            <pc:docMk/>
            <pc:sldMk cId="4190364801" sldId="277"/>
            <ac:picMk id="4" creationId="{619AA2C8-9801-4074-824D-C843F12FAB44}"/>
          </ac:picMkLst>
        </pc:picChg>
        <pc:picChg chg="add">
          <ac:chgData name="jose ramon jorca" userId="4df42de720a68e87" providerId="Windows Live" clId="Web-{E6E41090-999C-4DF0-AFF3-B981629141E6}" dt="2021-07-18T18:43:54.320" v="1316"/>
          <ac:picMkLst>
            <pc:docMk/>
            <pc:sldMk cId="4190364801" sldId="277"/>
            <ac:picMk id="25" creationId="{C4720EDA-E218-43A9-8817-08F09F4DB6CA}"/>
          </ac:picMkLst>
        </pc:picChg>
      </pc:sldChg>
      <pc:sldChg chg="addSp delSp modSp new mod setBg modNotes">
        <pc:chgData name="jose ramon jorca" userId="4df42de720a68e87" providerId="Windows Live" clId="Web-{E6E41090-999C-4DF0-AFF3-B981629141E6}" dt="2021-07-18T21:17:46.485" v="1949" actId="14100"/>
        <pc:sldMkLst>
          <pc:docMk/>
          <pc:sldMk cId="3416868520" sldId="278"/>
        </pc:sldMkLst>
        <pc:spChg chg="mod">
          <ac:chgData name="jose ramon jorca" userId="4df42de720a68e87" providerId="Windows Live" clId="Web-{E6E41090-999C-4DF0-AFF3-B981629141E6}" dt="2021-07-18T19:02:21.882" v="1535"/>
          <ac:spMkLst>
            <pc:docMk/>
            <pc:sldMk cId="3416868520" sldId="278"/>
            <ac:spMk id="2" creationId="{AB57930B-5841-4663-B126-CF878B6CEB1C}"/>
          </ac:spMkLst>
        </pc:spChg>
        <pc:spChg chg="add del mod">
          <ac:chgData name="jose ramon jorca" userId="4df42de720a68e87" providerId="Windows Live" clId="Web-{E6E41090-999C-4DF0-AFF3-B981629141E6}" dt="2021-07-18T19:02:21.882" v="1535"/>
          <ac:spMkLst>
            <pc:docMk/>
            <pc:sldMk cId="3416868520" sldId="278"/>
            <ac:spMk id="3" creationId="{49FA6742-0E81-49AA-9AF2-4FC5C531BD1B}"/>
          </ac:spMkLst>
        </pc:spChg>
        <pc:spChg chg="add mod">
          <ac:chgData name="jose ramon jorca" userId="4df42de720a68e87" providerId="Windows Live" clId="Web-{E6E41090-999C-4DF0-AFF3-B981629141E6}" dt="2021-07-18T21:17:46.485" v="1949" actId="14100"/>
          <ac:spMkLst>
            <pc:docMk/>
            <pc:sldMk cId="3416868520" sldId="278"/>
            <ac:spMk id="4" creationId="{ECF2EDB7-D796-4210-930F-AF23A91FA035}"/>
          </ac:spMkLst>
        </pc:spChg>
        <pc:spChg chg="add del">
          <ac:chgData name="jose ramon jorca" userId="4df42de720a68e87" providerId="Windows Live" clId="Web-{E6E41090-999C-4DF0-AFF3-B981629141E6}" dt="2021-07-18T19:01:27.396" v="1528"/>
          <ac:spMkLst>
            <pc:docMk/>
            <pc:sldMk cId="3416868520" sldId="278"/>
            <ac:spMk id="6" creationId="{B819A166-7571-4003-A6B8-B62034C3ED30}"/>
          </ac:spMkLst>
        </pc:spChg>
        <pc:spChg chg="add del">
          <ac:chgData name="jose ramon jorca" userId="4df42de720a68e87" providerId="Windows Live" clId="Web-{E6E41090-999C-4DF0-AFF3-B981629141E6}" dt="2021-07-18T19:01:54.178" v="1530"/>
          <ac:spMkLst>
            <pc:docMk/>
            <pc:sldMk cId="3416868520" sldId="278"/>
            <ac:spMk id="8" creationId="{A7AE9375-4664-4DB2-922D-2782A6E439AC}"/>
          </ac:spMkLst>
        </pc:spChg>
        <pc:spChg chg="add del">
          <ac:chgData name="jose ramon jorca" userId="4df42de720a68e87" providerId="Windows Live" clId="Web-{E6E41090-999C-4DF0-AFF3-B981629141E6}" dt="2021-07-18T19:01:12.068" v="1526"/>
          <ac:spMkLst>
            <pc:docMk/>
            <pc:sldMk cId="3416868520" sldId="278"/>
            <ac:spMk id="9" creationId="{B819A166-7571-4003-A6B8-B62034C3ED30}"/>
          </ac:spMkLst>
        </pc:spChg>
        <pc:spChg chg="add del">
          <ac:chgData name="jose ramon jorca" userId="4df42de720a68e87" providerId="Windows Live" clId="Web-{E6E41090-999C-4DF0-AFF3-B981629141E6}" dt="2021-07-18T19:02:00.475" v="1532"/>
          <ac:spMkLst>
            <pc:docMk/>
            <pc:sldMk cId="3416868520" sldId="278"/>
            <ac:spMk id="12" creationId="{BC4C4868-CB8F-4AF9-9CDB-8108F2C19B67}"/>
          </ac:spMkLst>
        </pc:spChg>
        <pc:spChg chg="add del">
          <ac:chgData name="jose ramon jorca" userId="4df42de720a68e87" providerId="Windows Live" clId="Web-{E6E41090-999C-4DF0-AFF3-B981629141E6}" dt="2021-07-18T19:02:00.475" v="1532"/>
          <ac:spMkLst>
            <pc:docMk/>
            <pc:sldMk cId="3416868520" sldId="278"/>
            <ac:spMk id="14" creationId="{375E0459-6403-40CD-989D-56A4407CA12E}"/>
          </ac:spMkLst>
        </pc:spChg>
        <pc:spChg chg="add del">
          <ac:chgData name="jose ramon jorca" userId="4df42de720a68e87" providerId="Windows Live" clId="Web-{E6E41090-999C-4DF0-AFF3-B981629141E6}" dt="2021-07-18T19:02:00.475" v="1532"/>
          <ac:spMkLst>
            <pc:docMk/>
            <pc:sldMk cId="3416868520" sldId="278"/>
            <ac:spMk id="15" creationId="{1B15ED52-F352-441B-82BF-E0EA34836D08}"/>
          </ac:spMkLst>
        </pc:spChg>
        <pc:spChg chg="add del">
          <ac:chgData name="jose ramon jorca" userId="4df42de720a68e87" providerId="Windows Live" clId="Web-{E6E41090-999C-4DF0-AFF3-B981629141E6}" dt="2021-07-18T19:02:00.475" v="1532"/>
          <ac:spMkLst>
            <pc:docMk/>
            <pc:sldMk cId="3416868520" sldId="278"/>
            <ac:spMk id="16" creationId="{53E5B1A8-3AC9-4BD1-9BBC-78CA94F2D1BA}"/>
          </ac:spMkLst>
        </pc:spChg>
        <pc:spChg chg="add del">
          <ac:chgData name="jose ramon jorca" userId="4df42de720a68e87" providerId="Windows Live" clId="Web-{E6E41090-999C-4DF0-AFF3-B981629141E6}" dt="2021-07-18T19:02:00.475" v="1532"/>
          <ac:spMkLst>
            <pc:docMk/>
            <pc:sldMk cId="3416868520" sldId="278"/>
            <ac:spMk id="17" creationId="{3B2E3793-BFE6-45A2-9B7B-E18844431C99}"/>
          </ac:spMkLst>
        </pc:spChg>
        <pc:spChg chg="add del">
          <ac:chgData name="jose ramon jorca" userId="4df42de720a68e87" providerId="Windows Live" clId="Web-{E6E41090-999C-4DF0-AFF3-B981629141E6}" dt="2021-07-18T19:02:21.882" v="1534"/>
          <ac:spMkLst>
            <pc:docMk/>
            <pc:sldMk cId="3416868520" sldId="278"/>
            <ac:spMk id="18" creationId="{A7AE9375-4664-4DB2-922D-2782A6E439AC}"/>
          </ac:spMkLst>
        </pc:spChg>
        <pc:spChg chg="add">
          <ac:chgData name="jose ramon jorca" userId="4df42de720a68e87" providerId="Windows Live" clId="Web-{E6E41090-999C-4DF0-AFF3-B981629141E6}" dt="2021-07-18T19:02:21.882" v="1535"/>
          <ac:spMkLst>
            <pc:docMk/>
            <pc:sldMk cId="3416868520" sldId="278"/>
            <ac:spMk id="22" creationId="{C05CBC3C-2E5A-4839-8B9B-2E5A6ADF0F58}"/>
          </ac:spMkLst>
        </pc:spChg>
        <pc:spChg chg="add">
          <ac:chgData name="jose ramon jorca" userId="4df42de720a68e87" providerId="Windows Live" clId="Web-{E6E41090-999C-4DF0-AFF3-B981629141E6}" dt="2021-07-18T19:02:21.882" v="1535"/>
          <ac:spMkLst>
            <pc:docMk/>
            <pc:sldMk cId="3416868520" sldId="278"/>
            <ac:spMk id="23" creationId="{827FF362-FC97-4BF5-949B-D4ADFA26E457}"/>
          </ac:spMkLst>
        </pc:spChg>
        <pc:graphicFrameChg chg="add del">
          <ac:chgData name="jose ramon jorca" userId="4df42de720a68e87" providerId="Windows Live" clId="Web-{E6E41090-999C-4DF0-AFF3-B981629141E6}" dt="2021-07-18T19:01:12.068" v="1526"/>
          <ac:graphicFrameMkLst>
            <pc:docMk/>
            <pc:sldMk cId="3416868520" sldId="278"/>
            <ac:graphicFrameMk id="5" creationId="{B08C5534-C6B0-426A-983E-9653E5DA9119}"/>
          </ac:graphicFrameMkLst>
        </pc:graphicFrameChg>
        <pc:graphicFrameChg chg="add del">
          <ac:chgData name="jose ramon jorca" userId="4df42de720a68e87" providerId="Windows Live" clId="Web-{E6E41090-999C-4DF0-AFF3-B981629141E6}" dt="2021-07-18T19:01:27.396" v="1528"/>
          <ac:graphicFrameMkLst>
            <pc:docMk/>
            <pc:sldMk cId="3416868520" sldId="278"/>
            <ac:graphicFrameMk id="7" creationId="{31F2E5B0-3364-44FD-9775-B1D9108219A2}"/>
          </ac:graphicFrameMkLst>
        </pc:graphicFrameChg>
        <pc:graphicFrameChg chg="add del">
          <ac:chgData name="jose ramon jorca" userId="4df42de720a68e87" providerId="Windows Live" clId="Web-{E6E41090-999C-4DF0-AFF3-B981629141E6}" dt="2021-07-18T19:01:54.178" v="1530"/>
          <ac:graphicFrameMkLst>
            <pc:docMk/>
            <pc:sldMk cId="3416868520" sldId="278"/>
            <ac:graphicFrameMk id="10" creationId="{D9EABDA7-0AAE-4487-AA12-6A7AE8923503}"/>
          </ac:graphicFrameMkLst>
        </pc:graphicFrameChg>
        <pc:graphicFrameChg chg="add del">
          <ac:chgData name="jose ramon jorca" userId="4df42de720a68e87" providerId="Windows Live" clId="Web-{E6E41090-999C-4DF0-AFF3-B981629141E6}" dt="2021-07-18T19:02:21.882" v="1534"/>
          <ac:graphicFrameMkLst>
            <pc:docMk/>
            <pc:sldMk cId="3416868520" sldId="278"/>
            <ac:graphicFrameMk id="21" creationId="{D9EABDA7-0AAE-4487-AA12-6A7AE8923503}"/>
          </ac:graphicFrameMkLst>
        </pc:graphicFrameChg>
        <pc:cxnChg chg="add del">
          <ac:chgData name="jose ramon jorca" userId="4df42de720a68e87" providerId="Windows Live" clId="Web-{E6E41090-999C-4DF0-AFF3-B981629141E6}" dt="2021-07-18T19:01:54.178" v="1530"/>
          <ac:cxnSpMkLst>
            <pc:docMk/>
            <pc:sldMk cId="3416868520" sldId="278"/>
            <ac:cxnSpMk id="11" creationId="{EE504C98-6397-41C1-A8D8-2D9C4ED307E0}"/>
          </ac:cxnSpMkLst>
        </pc:cxnChg>
        <pc:cxnChg chg="add del">
          <ac:chgData name="jose ramon jorca" userId="4df42de720a68e87" providerId="Windows Live" clId="Web-{E6E41090-999C-4DF0-AFF3-B981629141E6}" dt="2021-07-18T19:01:54.178" v="1530"/>
          <ac:cxnSpMkLst>
            <pc:docMk/>
            <pc:sldMk cId="3416868520" sldId="278"/>
            <ac:cxnSpMk id="13" creationId="{17C2F6CE-0CF2-4DDD-85F5-96799A328F15}"/>
          </ac:cxnSpMkLst>
        </pc:cxnChg>
        <pc:cxnChg chg="add del">
          <ac:chgData name="jose ramon jorca" userId="4df42de720a68e87" providerId="Windows Live" clId="Web-{E6E41090-999C-4DF0-AFF3-B981629141E6}" dt="2021-07-18T19:02:21.882" v="1534"/>
          <ac:cxnSpMkLst>
            <pc:docMk/>
            <pc:sldMk cId="3416868520" sldId="278"/>
            <ac:cxnSpMk id="19" creationId="{EE504C98-6397-41C1-A8D8-2D9C4ED307E0}"/>
          </ac:cxnSpMkLst>
        </pc:cxnChg>
        <pc:cxnChg chg="add del">
          <ac:chgData name="jose ramon jorca" userId="4df42de720a68e87" providerId="Windows Live" clId="Web-{E6E41090-999C-4DF0-AFF3-B981629141E6}" dt="2021-07-18T19:02:21.882" v="1534"/>
          <ac:cxnSpMkLst>
            <pc:docMk/>
            <pc:sldMk cId="3416868520" sldId="278"/>
            <ac:cxnSpMk id="20" creationId="{17C2F6CE-0CF2-4DDD-85F5-96799A328F15}"/>
          </ac:cxnSpMkLst>
        </pc:cxnChg>
      </pc:sldChg>
      <pc:sldChg chg="addSp delSp modSp new mod setBg modNotes">
        <pc:chgData name="jose ramon jorca" userId="4df42de720a68e87" providerId="Windows Live" clId="Web-{E6E41090-999C-4DF0-AFF3-B981629141E6}" dt="2021-07-18T21:17:57.783" v="1953" actId="1076"/>
        <pc:sldMkLst>
          <pc:docMk/>
          <pc:sldMk cId="677814030" sldId="279"/>
        </pc:sldMkLst>
        <pc:spChg chg="mod">
          <ac:chgData name="jose ramon jorca" userId="4df42de720a68e87" providerId="Windows Live" clId="Web-{E6E41090-999C-4DF0-AFF3-B981629141E6}" dt="2021-07-18T21:12:42.599" v="1744"/>
          <ac:spMkLst>
            <pc:docMk/>
            <pc:sldMk cId="677814030" sldId="279"/>
            <ac:spMk id="2" creationId="{B62BCF35-4582-418F-B6E8-C30DF90F71A8}"/>
          </ac:spMkLst>
        </pc:spChg>
        <pc:spChg chg="mod">
          <ac:chgData name="jose ramon jorca" userId="4df42de720a68e87" providerId="Windows Live" clId="Web-{E6E41090-999C-4DF0-AFF3-B981629141E6}" dt="2021-07-18T21:12:42.599" v="1744"/>
          <ac:spMkLst>
            <pc:docMk/>
            <pc:sldMk cId="677814030" sldId="279"/>
            <ac:spMk id="3" creationId="{9F87CFB4-B395-409C-98A6-8FFD1B7F4F70}"/>
          </ac:spMkLst>
        </pc:spChg>
        <pc:spChg chg="add mod">
          <ac:chgData name="jose ramon jorca" userId="4df42de720a68e87" providerId="Windows Live" clId="Web-{E6E41090-999C-4DF0-AFF3-B981629141E6}" dt="2021-07-18T21:17:57.783" v="1953" actId="1076"/>
          <ac:spMkLst>
            <pc:docMk/>
            <pc:sldMk cId="677814030" sldId="279"/>
            <ac:spMk id="7" creationId="{E4A8A468-6E5A-43C8-833E-DDC44C344651}"/>
          </ac:spMkLst>
        </pc:spChg>
        <pc:spChg chg="add del">
          <ac:chgData name="jose ramon jorca" userId="4df42de720a68e87" providerId="Windows Live" clId="Web-{E6E41090-999C-4DF0-AFF3-B981629141E6}" dt="2021-07-18T21:12:42.599" v="1744"/>
          <ac:spMkLst>
            <pc:docMk/>
            <pc:sldMk cId="677814030" sldId="279"/>
            <ac:spMk id="10" creationId="{AAAE94E3-A7DB-4868-B1E3-E49703488BBC}"/>
          </ac:spMkLst>
        </pc:spChg>
        <pc:spChg chg="add del">
          <ac:chgData name="jose ramon jorca" userId="4df42de720a68e87" providerId="Windows Live" clId="Web-{E6E41090-999C-4DF0-AFF3-B981629141E6}" dt="2021-07-18T21:12:42.599" v="1744"/>
          <ac:spMkLst>
            <pc:docMk/>
            <pc:sldMk cId="677814030" sldId="279"/>
            <ac:spMk id="16" creationId="{3873B707-463F-40B0-8227-E8CC6C67EB25}"/>
          </ac:spMkLst>
        </pc:spChg>
        <pc:spChg chg="add del">
          <ac:chgData name="jose ramon jorca" userId="4df42de720a68e87" providerId="Windows Live" clId="Web-{E6E41090-999C-4DF0-AFF3-B981629141E6}" dt="2021-07-18T21:12:42.599" v="1744"/>
          <ac:spMkLst>
            <pc:docMk/>
            <pc:sldMk cId="677814030" sldId="279"/>
            <ac:spMk id="18" creationId="{C13237C8-E62C-4F0D-A318-BD6FB6C2D138}"/>
          </ac:spMkLst>
        </pc:spChg>
        <pc:spChg chg="add del">
          <ac:chgData name="jose ramon jorca" userId="4df42de720a68e87" providerId="Windows Live" clId="Web-{E6E41090-999C-4DF0-AFF3-B981629141E6}" dt="2021-07-18T21:12:42.599" v="1744"/>
          <ac:spMkLst>
            <pc:docMk/>
            <pc:sldMk cId="677814030" sldId="279"/>
            <ac:spMk id="20" creationId="{19C9EAEA-39D0-4B0E-A0EB-51E7B26740B1}"/>
          </ac:spMkLst>
        </pc:spChg>
        <pc:spChg chg="add del">
          <ac:chgData name="jose ramon jorca" userId="4df42de720a68e87" providerId="Windows Live" clId="Web-{E6E41090-999C-4DF0-AFF3-B981629141E6}" dt="2021-07-18T21:12:42.599" v="1744"/>
          <ac:spMkLst>
            <pc:docMk/>
            <pc:sldMk cId="677814030" sldId="279"/>
            <ac:spMk id="22" creationId="{8CB5D2D7-DF65-4E86-BFBA-FFB9B5ACEB64}"/>
          </ac:spMkLst>
        </pc:spChg>
        <pc:spChg chg="add">
          <ac:chgData name="jose ramon jorca" userId="4df42de720a68e87" providerId="Windows Live" clId="Web-{E6E41090-999C-4DF0-AFF3-B981629141E6}" dt="2021-07-18T21:12:42.599" v="1744"/>
          <ac:spMkLst>
            <pc:docMk/>
            <pc:sldMk cId="677814030" sldId="279"/>
            <ac:spMk id="24" creationId="{352BEC0E-22F8-46D0-9632-375DB541B06C}"/>
          </ac:spMkLst>
        </pc:spChg>
        <pc:spChg chg="add">
          <ac:chgData name="jose ramon jorca" userId="4df42de720a68e87" providerId="Windows Live" clId="Web-{E6E41090-999C-4DF0-AFF3-B981629141E6}" dt="2021-07-18T21:12:42.599" v="1744"/>
          <ac:spMkLst>
            <pc:docMk/>
            <pc:sldMk cId="677814030" sldId="279"/>
            <ac:spMk id="25" creationId="{3FCFB1DE-0B7E-48CC-BA90-B2AB0889F9D6}"/>
          </ac:spMkLst>
        </pc:spChg>
        <pc:spChg chg="add del">
          <ac:chgData name="jose ramon jorca" userId="4df42de720a68e87" providerId="Windows Live" clId="Web-{E6E41090-999C-4DF0-AFF3-B981629141E6}" dt="2021-07-18T21:12:42.583" v="1743"/>
          <ac:spMkLst>
            <pc:docMk/>
            <pc:sldMk cId="677814030" sldId="279"/>
            <ac:spMk id="27" creationId="{6ECA6DCB-B7E1-40A9-9524-540C6DA40B1B}"/>
          </ac:spMkLst>
        </pc:spChg>
        <pc:spChg chg="add del">
          <ac:chgData name="jose ramon jorca" userId="4df42de720a68e87" providerId="Windows Live" clId="Web-{E6E41090-999C-4DF0-AFF3-B981629141E6}" dt="2021-07-18T21:12:42.583" v="1743"/>
          <ac:spMkLst>
            <pc:docMk/>
            <pc:sldMk cId="677814030" sldId="279"/>
            <ac:spMk id="33" creationId="{3873B707-463F-40B0-8227-E8CC6C67EB25}"/>
          </ac:spMkLst>
        </pc:spChg>
        <pc:spChg chg="add del">
          <ac:chgData name="jose ramon jorca" userId="4df42de720a68e87" providerId="Windows Live" clId="Web-{E6E41090-999C-4DF0-AFF3-B981629141E6}" dt="2021-07-18T21:12:42.583" v="1743"/>
          <ac:spMkLst>
            <pc:docMk/>
            <pc:sldMk cId="677814030" sldId="279"/>
            <ac:spMk id="35" creationId="{C13237C8-E62C-4F0D-A318-BD6FB6C2D138}"/>
          </ac:spMkLst>
        </pc:spChg>
        <pc:spChg chg="add del">
          <ac:chgData name="jose ramon jorca" userId="4df42de720a68e87" providerId="Windows Live" clId="Web-{E6E41090-999C-4DF0-AFF3-B981629141E6}" dt="2021-07-18T21:12:42.583" v="1743"/>
          <ac:spMkLst>
            <pc:docMk/>
            <pc:sldMk cId="677814030" sldId="279"/>
            <ac:spMk id="37" creationId="{19C9EAEA-39D0-4B0E-A0EB-51E7B26740B1}"/>
          </ac:spMkLst>
        </pc:spChg>
        <pc:spChg chg="add del">
          <ac:chgData name="jose ramon jorca" userId="4df42de720a68e87" providerId="Windows Live" clId="Web-{E6E41090-999C-4DF0-AFF3-B981629141E6}" dt="2021-07-18T21:12:42.583" v="1743"/>
          <ac:spMkLst>
            <pc:docMk/>
            <pc:sldMk cId="677814030" sldId="279"/>
            <ac:spMk id="39" creationId="{8CB5D2D7-DF65-4E86-BFBA-FFB9B5ACEB64}"/>
          </ac:spMkLst>
        </pc:spChg>
        <pc:grpChg chg="add del">
          <ac:chgData name="jose ramon jorca" userId="4df42de720a68e87" providerId="Windows Live" clId="Web-{E6E41090-999C-4DF0-AFF3-B981629141E6}" dt="2021-07-18T21:12:42.599" v="1744"/>
          <ac:grpSpMkLst>
            <pc:docMk/>
            <pc:sldMk cId="677814030" sldId="279"/>
            <ac:grpSpMk id="12" creationId="{1DE889C7-FAD6-4397-98E2-05D503484459}"/>
          </ac:grpSpMkLst>
        </pc:grpChg>
        <pc:grpChg chg="add del">
          <ac:chgData name="jose ramon jorca" userId="4df42de720a68e87" providerId="Windows Live" clId="Web-{E6E41090-999C-4DF0-AFF3-B981629141E6}" dt="2021-07-18T21:12:42.583" v="1743"/>
          <ac:grpSpMkLst>
            <pc:docMk/>
            <pc:sldMk cId="677814030" sldId="279"/>
            <ac:grpSpMk id="29" creationId="{1DE889C7-FAD6-4397-98E2-05D503484459}"/>
          </ac:grpSpMkLst>
        </pc:grpChg>
        <pc:picChg chg="add del mod">
          <ac:chgData name="jose ramon jorca" userId="4df42de720a68e87" providerId="Windows Live" clId="Web-{E6E41090-999C-4DF0-AFF3-B981629141E6}" dt="2021-07-18T21:09:26.922" v="1672"/>
          <ac:picMkLst>
            <pc:docMk/>
            <pc:sldMk cId="677814030" sldId="279"/>
            <ac:picMk id="4" creationId="{5D5C8D15-8C6B-425E-A13A-E823D2656C9E}"/>
          </ac:picMkLst>
        </pc:picChg>
        <pc:picChg chg="add mod ord">
          <ac:chgData name="jose ramon jorca" userId="4df42de720a68e87" providerId="Windows Live" clId="Web-{E6E41090-999C-4DF0-AFF3-B981629141E6}" dt="2021-07-18T21:12:42.599" v="1744"/>
          <ac:picMkLst>
            <pc:docMk/>
            <pc:sldMk cId="677814030" sldId="279"/>
            <ac:picMk id="5" creationId="{8F53B04E-93BE-4A31-9DC4-19F811EEB6B5}"/>
          </ac:picMkLst>
        </pc:picChg>
        <pc:picChg chg="add mod">
          <ac:chgData name="jose ramon jorca" userId="4df42de720a68e87" providerId="Windows Live" clId="Web-{E6E41090-999C-4DF0-AFF3-B981629141E6}" dt="2021-07-18T21:12:42.599" v="1744"/>
          <ac:picMkLst>
            <pc:docMk/>
            <pc:sldMk cId="677814030" sldId="279"/>
            <ac:picMk id="6" creationId="{4C721FE6-9FAA-48C9-A8BC-26EFF0DC1AB9}"/>
          </ac:picMkLst>
        </pc:picChg>
      </pc:sldChg>
      <pc:sldChg chg="addSp delSp modSp new mod setBg modNotes">
        <pc:chgData name="jose ramon jorca" userId="4df42de720a68e87" providerId="Windows Live" clId="Web-{E6E41090-999C-4DF0-AFF3-B981629141E6}" dt="2021-07-18T21:24:05.871" v="2042"/>
        <pc:sldMkLst>
          <pc:docMk/>
          <pc:sldMk cId="1026351559" sldId="280"/>
        </pc:sldMkLst>
        <pc:spChg chg="mod">
          <ac:chgData name="jose ramon jorca" userId="4df42de720a68e87" providerId="Windows Live" clId="Web-{E6E41090-999C-4DF0-AFF3-B981629141E6}" dt="2021-07-18T21:22:01.493" v="2007"/>
          <ac:spMkLst>
            <pc:docMk/>
            <pc:sldMk cId="1026351559" sldId="280"/>
            <ac:spMk id="2" creationId="{23F5042C-E758-444F-AB4C-B73CBF43D1EC}"/>
          </ac:spMkLst>
        </pc:spChg>
        <pc:spChg chg="mod ord">
          <ac:chgData name="jose ramon jorca" userId="4df42de720a68e87" providerId="Windows Live" clId="Web-{E6E41090-999C-4DF0-AFF3-B981629141E6}" dt="2021-07-18T21:23:52.496" v="2029" actId="20577"/>
          <ac:spMkLst>
            <pc:docMk/>
            <pc:sldMk cId="1026351559" sldId="280"/>
            <ac:spMk id="3" creationId="{3BD52A3D-E351-438C-9F70-651CA89D0C8D}"/>
          </ac:spMkLst>
        </pc:spChg>
        <pc:spChg chg="add mod">
          <ac:chgData name="jose ramon jorca" userId="4df42de720a68e87" providerId="Windows Live" clId="Web-{E6E41090-999C-4DF0-AFF3-B981629141E6}" dt="2021-07-18T21:22:14.556" v="2009" actId="14100"/>
          <ac:spMkLst>
            <pc:docMk/>
            <pc:sldMk cId="1026351559" sldId="280"/>
            <ac:spMk id="5" creationId="{D40C30C1-1C75-4B59-8FE8-D259C82F4477}"/>
          </ac:spMkLst>
        </pc:spChg>
        <pc:spChg chg="add del">
          <ac:chgData name="jose ramon jorca" userId="4df42de720a68e87" providerId="Windows Live" clId="Web-{E6E41090-999C-4DF0-AFF3-B981629141E6}" dt="2021-07-18T21:18:33.706" v="1963"/>
          <ac:spMkLst>
            <pc:docMk/>
            <pc:sldMk cId="1026351559" sldId="280"/>
            <ac:spMk id="10" creationId="{8FC9BE17-9A7B-462D-AE50-3D8777387304}"/>
          </ac:spMkLst>
        </pc:spChg>
        <pc:spChg chg="add del">
          <ac:chgData name="jose ramon jorca" userId="4df42de720a68e87" providerId="Windows Live" clId="Web-{E6E41090-999C-4DF0-AFF3-B981629141E6}" dt="2021-07-18T21:18:33.706" v="1963"/>
          <ac:spMkLst>
            <pc:docMk/>
            <pc:sldMk cId="1026351559" sldId="280"/>
            <ac:spMk id="12" creationId="{3EBE8569-6AEC-4B8C-8D53-2DE337CDBA65}"/>
          </ac:spMkLst>
        </pc:spChg>
        <pc:spChg chg="add del">
          <ac:chgData name="jose ramon jorca" userId="4df42de720a68e87" providerId="Windows Live" clId="Web-{E6E41090-999C-4DF0-AFF3-B981629141E6}" dt="2021-07-18T21:18:33.706" v="1963"/>
          <ac:spMkLst>
            <pc:docMk/>
            <pc:sldMk cId="1026351559" sldId="280"/>
            <ac:spMk id="14" creationId="{55D4142C-5077-457F-A6AD-3FECFDB39685}"/>
          </ac:spMkLst>
        </pc:spChg>
        <pc:spChg chg="add del">
          <ac:chgData name="jose ramon jorca" userId="4df42de720a68e87" providerId="Windows Live" clId="Web-{E6E41090-999C-4DF0-AFF3-B981629141E6}" dt="2021-07-18T21:18:33.706" v="1963"/>
          <ac:spMkLst>
            <pc:docMk/>
            <pc:sldMk cId="1026351559" sldId="280"/>
            <ac:spMk id="16" creationId="{7A5F0580-5EE9-419F-96EE-B6529EF6E7D0}"/>
          </ac:spMkLst>
        </pc:spChg>
        <pc:spChg chg="add del">
          <ac:chgData name="jose ramon jorca" userId="4df42de720a68e87" providerId="Windows Live" clId="Web-{E6E41090-999C-4DF0-AFF3-B981629141E6}" dt="2021-07-18T21:19:54.912" v="1995"/>
          <ac:spMkLst>
            <pc:docMk/>
            <pc:sldMk cId="1026351559" sldId="280"/>
            <ac:spMk id="21" creationId="{D009D6D5-DAC2-4A8B-A17A-E206B9012D09}"/>
          </ac:spMkLst>
        </pc:spChg>
        <pc:spChg chg="add del">
          <ac:chgData name="jose ramon jorca" userId="4df42de720a68e87" providerId="Windows Live" clId="Web-{E6E41090-999C-4DF0-AFF3-B981629141E6}" dt="2021-07-18T21:19:54.912" v="1994"/>
          <ac:spMkLst>
            <pc:docMk/>
            <pc:sldMk cId="1026351559" sldId="280"/>
            <ac:spMk id="23" creationId="{8FC9BE17-9A7B-462D-AE50-3D8777387304}"/>
          </ac:spMkLst>
        </pc:spChg>
        <pc:spChg chg="add del">
          <ac:chgData name="jose ramon jorca" userId="4df42de720a68e87" providerId="Windows Live" clId="Web-{E6E41090-999C-4DF0-AFF3-B981629141E6}" dt="2021-07-18T21:19:54.912" v="1994"/>
          <ac:spMkLst>
            <pc:docMk/>
            <pc:sldMk cId="1026351559" sldId="280"/>
            <ac:spMk id="24" creationId="{3EBE8569-6AEC-4B8C-8D53-2DE337CDBA65}"/>
          </ac:spMkLst>
        </pc:spChg>
        <pc:spChg chg="add del">
          <ac:chgData name="jose ramon jorca" userId="4df42de720a68e87" providerId="Windows Live" clId="Web-{E6E41090-999C-4DF0-AFF3-B981629141E6}" dt="2021-07-18T21:19:54.912" v="1994"/>
          <ac:spMkLst>
            <pc:docMk/>
            <pc:sldMk cId="1026351559" sldId="280"/>
            <ac:spMk id="25" creationId="{55D4142C-5077-457F-A6AD-3FECFDB39685}"/>
          </ac:spMkLst>
        </pc:spChg>
        <pc:spChg chg="add del">
          <ac:chgData name="jose ramon jorca" userId="4df42de720a68e87" providerId="Windows Live" clId="Web-{E6E41090-999C-4DF0-AFF3-B981629141E6}" dt="2021-07-18T21:19:50.240" v="1992"/>
          <ac:spMkLst>
            <pc:docMk/>
            <pc:sldMk cId="1026351559" sldId="280"/>
            <ac:spMk id="26" creationId="{12609869-9E80-471B-A487-A53288E0E791}"/>
          </ac:spMkLst>
        </pc:spChg>
        <pc:spChg chg="add del">
          <ac:chgData name="jose ramon jorca" userId="4df42de720a68e87" providerId="Windows Live" clId="Web-{E6E41090-999C-4DF0-AFF3-B981629141E6}" dt="2021-07-18T21:19:54.912" v="1994"/>
          <ac:spMkLst>
            <pc:docMk/>
            <pc:sldMk cId="1026351559" sldId="280"/>
            <ac:spMk id="27" creationId="{7A5F0580-5EE9-419F-96EE-B6529EF6E7D0}"/>
          </ac:spMkLst>
        </pc:spChg>
        <pc:spChg chg="add del">
          <ac:chgData name="jose ramon jorca" userId="4df42de720a68e87" providerId="Windows Live" clId="Web-{E6E41090-999C-4DF0-AFF3-B981629141E6}" dt="2021-07-18T21:19:50.240" v="1992"/>
          <ac:spMkLst>
            <pc:docMk/>
            <pc:sldMk cId="1026351559" sldId="280"/>
            <ac:spMk id="28" creationId="{7004738A-9D34-43E8-97D2-CA0EED4F8BE0}"/>
          </ac:spMkLst>
        </pc:spChg>
        <pc:spChg chg="add del">
          <ac:chgData name="jose ramon jorca" userId="4df42de720a68e87" providerId="Windows Live" clId="Web-{E6E41090-999C-4DF0-AFF3-B981629141E6}" dt="2021-07-18T21:22:01.493" v="2007"/>
          <ac:spMkLst>
            <pc:docMk/>
            <pc:sldMk cId="1026351559" sldId="280"/>
            <ac:spMk id="29" creationId="{D009D6D5-DAC2-4A8B-A17A-E206B9012D09}"/>
          </ac:spMkLst>
        </pc:spChg>
        <pc:spChg chg="add del">
          <ac:chgData name="jose ramon jorca" userId="4df42de720a68e87" providerId="Windows Live" clId="Web-{E6E41090-999C-4DF0-AFF3-B981629141E6}" dt="2021-07-18T21:19:50.240" v="1992"/>
          <ac:spMkLst>
            <pc:docMk/>
            <pc:sldMk cId="1026351559" sldId="280"/>
            <ac:spMk id="30" creationId="{B8B8D07F-F13E-443E-BA68-2D26672D76B9}"/>
          </ac:spMkLst>
        </pc:spChg>
        <pc:spChg chg="add del">
          <ac:chgData name="jose ramon jorca" userId="4df42de720a68e87" providerId="Windows Live" clId="Web-{E6E41090-999C-4DF0-AFF3-B981629141E6}" dt="2021-07-18T21:22:01.477" v="2006"/>
          <ac:spMkLst>
            <pc:docMk/>
            <pc:sldMk cId="1026351559" sldId="280"/>
            <ac:spMk id="31" creationId="{F13C74B1-5B17-4795-BED0-7140497B445A}"/>
          </ac:spMkLst>
        </pc:spChg>
        <pc:spChg chg="add del">
          <ac:chgData name="jose ramon jorca" userId="4df42de720a68e87" providerId="Windows Live" clId="Web-{E6E41090-999C-4DF0-AFF3-B981629141E6}" dt="2021-07-18T21:19:50.240" v="1992"/>
          <ac:spMkLst>
            <pc:docMk/>
            <pc:sldMk cId="1026351559" sldId="280"/>
            <ac:spMk id="32" creationId="{2813A4FA-24A5-41ED-A534-3807D1B2F344}"/>
          </ac:spMkLst>
        </pc:spChg>
        <pc:spChg chg="add">
          <ac:chgData name="jose ramon jorca" userId="4df42de720a68e87" providerId="Windows Live" clId="Web-{E6E41090-999C-4DF0-AFF3-B981629141E6}" dt="2021-07-18T21:22:01.493" v="2007"/>
          <ac:spMkLst>
            <pc:docMk/>
            <pc:sldMk cId="1026351559" sldId="280"/>
            <ac:spMk id="33" creationId="{2C61293E-6EBE-43EF-A52C-9BEBFD7679D4}"/>
          </ac:spMkLst>
        </pc:spChg>
        <pc:spChg chg="add del">
          <ac:chgData name="jose ramon jorca" userId="4df42de720a68e87" providerId="Windows Live" clId="Web-{E6E41090-999C-4DF0-AFF3-B981629141E6}" dt="2021-07-18T21:19:50.240" v="1992"/>
          <ac:spMkLst>
            <pc:docMk/>
            <pc:sldMk cId="1026351559" sldId="280"/>
            <ac:spMk id="34" creationId="{C3944F27-CA70-4E84-A51A-E6BF89558979}"/>
          </ac:spMkLst>
        </pc:spChg>
        <pc:spChg chg="add">
          <ac:chgData name="jose ramon jorca" userId="4df42de720a68e87" providerId="Windows Live" clId="Web-{E6E41090-999C-4DF0-AFF3-B981629141E6}" dt="2021-07-18T21:22:01.493" v="2007"/>
          <ac:spMkLst>
            <pc:docMk/>
            <pc:sldMk cId="1026351559" sldId="280"/>
            <ac:spMk id="35" creationId="{21540236-BFD5-4A9D-8840-4703E7F76825}"/>
          </ac:spMkLst>
        </pc:spChg>
        <pc:spChg chg="add del">
          <ac:chgData name="jose ramon jorca" userId="4df42de720a68e87" providerId="Windows Live" clId="Web-{E6E41090-999C-4DF0-AFF3-B981629141E6}" dt="2021-07-18T21:22:01.477" v="2006"/>
          <ac:spMkLst>
            <pc:docMk/>
            <pc:sldMk cId="1026351559" sldId="280"/>
            <ac:spMk id="36" creationId="{D4974D33-8DC5-464E-8C6D-BE58F0669C17}"/>
          </ac:spMkLst>
        </pc:spChg>
        <pc:picChg chg="add mod ord">
          <ac:chgData name="jose ramon jorca" userId="4df42de720a68e87" providerId="Windows Live" clId="Web-{E6E41090-999C-4DF0-AFF3-B981629141E6}" dt="2021-07-18T21:22:01.493" v="2007"/>
          <ac:picMkLst>
            <pc:docMk/>
            <pc:sldMk cId="1026351559" sldId="280"/>
            <ac:picMk id="4" creationId="{63BC80A1-EE77-4471-A0EB-DC54850121BC}"/>
          </ac:picMkLst>
        </pc:picChg>
      </pc:sldChg>
      <pc:sldChg chg="addSp delSp modSp add replId modNotes">
        <pc:chgData name="jose ramon jorca" userId="4df42de720a68e87" providerId="Windows Live" clId="Web-{E6E41090-999C-4DF0-AFF3-B981629141E6}" dt="2021-07-18T21:52:05.255" v="2365" actId="20577"/>
        <pc:sldMkLst>
          <pc:docMk/>
          <pc:sldMk cId="3855854125" sldId="281"/>
        </pc:sldMkLst>
        <pc:spChg chg="mod">
          <ac:chgData name="jose ramon jorca" userId="4df42de720a68e87" providerId="Windows Live" clId="Web-{E6E41090-999C-4DF0-AFF3-B981629141E6}" dt="2021-07-18T21:31:57.712" v="2106"/>
          <ac:spMkLst>
            <pc:docMk/>
            <pc:sldMk cId="3855854125" sldId="281"/>
            <ac:spMk id="2" creationId="{23F5042C-E758-444F-AB4C-B73CBF43D1EC}"/>
          </ac:spMkLst>
        </pc:spChg>
        <pc:spChg chg="mod">
          <ac:chgData name="jose ramon jorca" userId="4df42de720a68e87" providerId="Windows Live" clId="Web-{E6E41090-999C-4DF0-AFF3-B981629141E6}" dt="2021-07-18T21:52:05.255" v="2365" actId="20577"/>
          <ac:spMkLst>
            <pc:docMk/>
            <pc:sldMk cId="3855854125" sldId="281"/>
            <ac:spMk id="3" creationId="{3BD52A3D-E351-438C-9F70-651CA89D0C8D}"/>
          </ac:spMkLst>
        </pc:spChg>
        <pc:spChg chg="ord">
          <ac:chgData name="jose ramon jorca" userId="4df42de720a68e87" providerId="Windows Live" clId="Web-{E6E41090-999C-4DF0-AFF3-B981629141E6}" dt="2021-07-18T21:31:57.712" v="2106"/>
          <ac:spMkLst>
            <pc:docMk/>
            <pc:sldMk cId="3855854125" sldId="281"/>
            <ac:spMk id="5" creationId="{D40C30C1-1C75-4B59-8FE8-D259C82F4477}"/>
          </ac:spMkLst>
        </pc:spChg>
        <pc:spChg chg="del">
          <ac:chgData name="jose ramon jorca" userId="4df42de720a68e87" providerId="Windows Live" clId="Web-{E6E41090-999C-4DF0-AFF3-B981629141E6}" dt="2021-07-18T21:31:57.712" v="2106"/>
          <ac:spMkLst>
            <pc:docMk/>
            <pc:sldMk cId="3855854125" sldId="281"/>
            <ac:spMk id="33" creationId="{2C61293E-6EBE-43EF-A52C-9BEBFD7679D4}"/>
          </ac:spMkLst>
        </pc:spChg>
        <pc:spChg chg="del">
          <ac:chgData name="jose ramon jorca" userId="4df42de720a68e87" providerId="Windows Live" clId="Web-{E6E41090-999C-4DF0-AFF3-B981629141E6}" dt="2021-07-18T21:31:57.712" v="2106"/>
          <ac:spMkLst>
            <pc:docMk/>
            <pc:sldMk cId="3855854125" sldId="281"/>
            <ac:spMk id="35" creationId="{21540236-BFD5-4A9D-8840-4703E7F76825}"/>
          </ac:spMkLst>
        </pc:spChg>
        <pc:spChg chg="add">
          <ac:chgData name="jose ramon jorca" userId="4df42de720a68e87" providerId="Windows Live" clId="Web-{E6E41090-999C-4DF0-AFF3-B981629141E6}" dt="2021-07-18T21:31:57.712" v="2106"/>
          <ac:spMkLst>
            <pc:docMk/>
            <pc:sldMk cId="3855854125" sldId="281"/>
            <ac:spMk id="40" creationId="{D4993743-B10A-433C-9996-3035D2C3ABC6}"/>
          </ac:spMkLst>
        </pc:spChg>
        <pc:spChg chg="add">
          <ac:chgData name="jose ramon jorca" userId="4df42de720a68e87" providerId="Windows Live" clId="Web-{E6E41090-999C-4DF0-AFF3-B981629141E6}" dt="2021-07-18T21:31:57.712" v="2106"/>
          <ac:spMkLst>
            <pc:docMk/>
            <pc:sldMk cId="3855854125" sldId="281"/>
            <ac:spMk id="42" creationId="{BB3B8946-A0AA-42D4-8A24-639DC6EA170E}"/>
          </ac:spMkLst>
        </pc:spChg>
        <pc:spChg chg="add">
          <ac:chgData name="jose ramon jorca" userId="4df42de720a68e87" providerId="Windows Live" clId="Web-{E6E41090-999C-4DF0-AFF3-B981629141E6}" dt="2021-07-18T21:31:57.712" v="2106"/>
          <ac:spMkLst>
            <pc:docMk/>
            <pc:sldMk cId="3855854125" sldId="281"/>
            <ac:spMk id="44" creationId="{AB1038E6-06EF-4DCB-B52E-D3825C50F7C6}"/>
          </ac:spMkLst>
        </pc:spChg>
        <pc:spChg chg="add">
          <ac:chgData name="jose ramon jorca" userId="4df42de720a68e87" providerId="Windows Live" clId="Web-{E6E41090-999C-4DF0-AFF3-B981629141E6}" dt="2021-07-18T21:31:57.712" v="2106"/>
          <ac:spMkLst>
            <pc:docMk/>
            <pc:sldMk cId="3855854125" sldId="281"/>
            <ac:spMk id="46" creationId="{5C7EF35C-8B7D-4026-8F09-8B2B2250579B}"/>
          </ac:spMkLst>
        </pc:spChg>
        <pc:spChg chg="add">
          <ac:chgData name="jose ramon jorca" userId="4df42de720a68e87" providerId="Windows Live" clId="Web-{E6E41090-999C-4DF0-AFF3-B981629141E6}" dt="2021-07-18T21:31:57.712" v="2106"/>
          <ac:spMkLst>
            <pc:docMk/>
            <pc:sldMk cId="3855854125" sldId="281"/>
            <ac:spMk id="48" creationId="{5F24A71D-C0A9-49AC-B2D1-5A9EA2BD383E}"/>
          </ac:spMkLst>
        </pc:spChg>
        <pc:spChg chg="add">
          <ac:chgData name="jose ramon jorca" userId="4df42de720a68e87" providerId="Windows Live" clId="Web-{E6E41090-999C-4DF0-AFF3-B981629141E6}" dt="2021-07-18T21:31:57.712" v="2106"/>
          <ac:spMkLst>
            <pc:docMk/>
            <pc:sldMk cId="3855854125" sldId="281"/>
            <ac:spMk id="50" creationId="{14280C55-570C-4284-9850-B2BA33DB6726}"/>
          </ac:spMkLst>
        </pc:spChg>
        <pc:picChg chg="del">
          <ac:chgData name="jose ramon jorca" userId="4df42de720a68e87" providerId="Windows Live" clId="Web-{E6E41090-999C-4DF0-AFF3-B981629141E6}" dt="2021-07-18T21:28:22.316" v="2065"/>
          <ac:picMkLst>
            <pc:docMk/>
            <pc:sldMk cId="3855854125" sldId="281"/>
            <ac:picMk id="4" creationId="{63BC80A1-EE77-4471-A0EB-DC54850121BC}"/>
          </ac:picMkLst>
        </pc:picChg>
        <pc:picChg chg="add del mod ord">
          <ac:chgData name="jose ramon jorca" userId="4df42de720a68e87" providerId="Windows Live" clId="Web-{E6E41090-999C-4DF0-AFF3-B981629141E6}" dt="2021-07-18T21:36:39.798" v="2168"/>
          <ac:picMkLst>
            <pc:docMk/>
            <pc:sldMk cId="3855854125" sldId="281"/>
            <ac:picMk id="6" creationId="{A52E2BA1-93E0-4FC3-9CF6-5E1981CAAA68}"/>
          </ac:picMkLst>
        </pc:picChg>
        <pc:picChg chg="add del mod">
          <ac:chgData name="jose ramon jorca" userId="4df42de720a68e87" providerId="Windows Live" clId="Web-{E6E41090-999C-4DF0-AFF3-B981629141E6}" dt="2021-07-18T21:36:40.704" v="2169"/>
          <ac:picMkLst>
            <pc:docMk/>
            <pc:sldMk cId="3855854125" sldId="281"/>
            <ac:picMk id="7" creationId="{9106C3A1-6091-4040-BB2A-C5C400F56CCD}"/>
          </ac:picMkLst>
        </pc:picChg>
      </pc:sldChg>
      <pc:sldChg chg="addSp delSp modSp add replId modNotes">
        <pc:chgData name="jose ramon jorca" userId="4df42de720a68e87" providerId="Windows Live" clId="Web-{E6E41090-999C-4DF0-AFF3-B981629141E6}" dt="2021-07-18T21:57:23.351" v="2395" actId="1076"/>
        <pc:sldMkLst>
          <pc:docMk/>
          <pc:sldMk cId="1423336876" sldId="282"/>
        </pc:sldMkLst>
        <pc:spChg chg="mod">
          <ac:chgData name="jose ramon jorca" userId="4df42de720a68e87" providerId="Windows Live" clId="Web-{E6E41090-999C-4DF0-AFF3-B981629141E6}" dt="2021-07-18T21:36:06.188" v="2157" actId="20577"/>
          <ac:spMkLst>
            <pc:docMk/>
            <pc:sldMk cId="1423336876" sldId="282"/>
            <ac:spMk id="2" creationId="{23F5042C-E758-444F-AB4C-B73CBF43D1EC}"/>
          </ac:spMkLst>
        </pc:spChg>
        <pc:spChg chg="del mod">
          <ac:chgData name="jose ramon jorca" userId="4df42de720a68e87" providerId="Windows Live" clId="Web-{E6E41090-999C-4DF0-AFF3-B981629141E6}" dt="2021-07-18T21:55:04.728" v="2382"/>
          <ac:spMkLst>
            <pc:docMk/>
            <pc:sldMk cId="1423336876" sldId="282"/>
            <ac:spMk id="3" creationId="{3BD52A3D-E351-438C-9F70-651CA89D0C8D}"/>
          </ac:spMkLst>
        </pc:spChg>
        <pc:graphicFrameChg chg="add mod">
          <ac:chgData name="jose ramon jorca" userId="4df42de720a68e87" providerId="Windows Live" clId="Web-{E6E41090-999C-4DF0-AFF3-B981629141E6}" dt="2021-07-18T21:55:25.375" v="2385" actId="14100"/>
          <ac:graphicFrameMkLst>
            <pc:docMk/>
            <pc:sldMk cId="1423336876" sldId="282"/>
            <ac:graphicFrameMk id="52" creationId="{ABCAF7AD-EBCD-48A2-BC05-9C2B4784E90A}"/>
          </ac:graphicFrameMkLst>
        </pc:graphicFrameChg>
        <pc:picChg chg="add mod">
          <ac:chgData name="jose ramon jorca" userId="4df42de720a68e87" providerId="Windows Live" clId="Web-{E6E41090-999C-4DF0-AFF3-B981629141E6}" dt="2021-07-18T21:55:39.594" v="2386" actId="1076"/>
          <ac:picMkLst>
            <pc:docMk/>
            <pc:sldMk cId="1423336876" sldId="282"/>
            <ac:picMk id="4" creationId="{6A7CC2E8-9C99-4905-9EB7-2D68C051519F}"/>
          </ac:picMkLst>
        </pc:picChg>
        <pc:picChg chg="del">
          <ac:chgData name="jose ramon jorca" userId="4df42de720a68e87" providerId="Windows Live" clId="Web-{E6E41090-999C-4DF0-AFF3-B981629141E6}" dt="2021-07-18T21:36:45.079" v="2171"/>
          <ac:picMkLst>
            <pc:docMk/>
            <pc:sldMk cId="1423336876" sldId="282"/>
            <ac:picMk id="6" creationId="{A52E2BA1-93E0-4FC3-9CF6-5E1981CAAA68}"/>
          </ac:picMkLst>
        </pc:picChg>
        <pc:picChg chg="del">
          <ac:chgData name="jose ramon jorca" userId="4df42de720a68e87" providerId="Windows Live" clId="Web-{E6E41090-999C-4DF0-AFF3-B981629141E6}" dt="2021-07-18T21:36:44.079" v="2170"/>
          <ac:picMkLst>
            <pc:docMk/>
            <pc:sldMk cId="1423336876" sldId="282"/>
            <ac:picMk id="7" creationId="{9106C3A1-6091-4040-BB2A-C5C400F56CCD}"/>
          </ac:picMkLst>
        </pc:picChg>
        <pc:picChg chg="add mod">
          <ac:chgData name="jose ramon jorca" userId="4df42de720a68e87" providerId="Windows Live" clId="Web-{E6E41090-999C-4DF0-AFF3-B981629141E6}" dt="2021-07-18T21:57:23.351" v="2395" actId="1076"/>
          <ac:picMkLst>
            <pc:docMk/>
            <pc:sldMk cId="1423336876" sldId="282"/>
            <ac:picMk id="36" creationId="{CBB3668B-014D-4699-8A2B-39233B8A4004}"/>
          </ac:picMkLst>
        </pc:picChg>
      </pc:sldChg>
      <pc:sldChg chg="addSp delSp modSp add replId modNotes">
        <pc:chgData name="jose ramon jorca" userId="4df42de720a68e87" providerId="Windows Live" clId="Web-{E6E41090-999C-4DF0-AFF3-B981629141E6}" dt="2021-07-18T21:54:45.712" v="2381" actId="20577"/>
        <pc:sldMkLst>
          <pc:docMk/>
          <pc:sldMk cId="3220089637" sldId="283"/>
        </pc:sldMkLst>
        <pc:spChg chg="mod">
          <ac:chgData name="jose ramon jorca" userId="4df42de720a68e87" providerId="Windows Live" clId="Web-{E6E41090-999C-4DF0-AFF3-B981629141E6}" dt="2021-07-18T21:44:40.150" v="2239"/>
          <ac:spMkLst>
            <pc:docMk/>
            <pc:sldMk cId="3220089637" sldId="283"/>
            <ac:spMk id="2" creationId="{23F5042C-E758-444F-AB4C-B73CBF43D1EC}"/>
          </ac:spMkLst>
        </pc:spChg>
        <pc:spChg chg="mod">
          <ac:chgData name="jose ramon jorca" userId="4df42de720a68e87" providerId="Windows Live" clId="Web-{E6E41090-999C-4DF0-AFF3-B981629141E6}" dt="2021-07-18T21:54:45.712" v="2381" actId="20577"/>
          <ac:spMkLst>
            <pc:docMk/>
            <pc:sldMk cId="3220089637" sldId="283"/>
            <ac:spMk id="3" creationId="{3BD52A3D-E351-438C-9F70-651CA89D0C8D}"/>
          </ac:spMkLst>
        </pc:spChg>
        <pc:spChg chg="ord">
          <ac:chgData name="jose ramon jorca" userId="4df42de720a68e87" providerId="Windows Live" clId="Web-{E6E41090-999C-4DF0-AFF3-B981629141E6}" dt="2021-07-18T21:40:23.217" v="2188"/>
          <ac:spMkLst>
            <pc:docMk/>
            <pc:sldMk cId="3220089637" sldId="283"/>
            <ac:spMk id="5" creationId="{D40C30C1-1C75-4B59-8FE8-D259C82F4477}"/>
          </ac:spMkLst>
        </pc:spChg>
        <pc:spChg chg="del">
          <ac:chgData name="jose ramon jorca" userId="4df42de720a68e87" providerId="Windows Live" clId="Web-{E6E41090-999C-4DF0-AFF3-B981629141E6}" dt="2021-07-18T21:40:23.217" v="2188"/>
          <ac:spMkLst>
            <pc:docMk/>
            <pc:sldMk cId="3220089637" sldId="283"/>
            <ac:spMk id="40" creationId="{D4993743-B10A-433C-9996-3035D2C3ABC6}"/>
          </ac:spMkLst>
        </pc:spChg>
        <pc:spChg chg="del">
          <ac:chgData name="jose ramon jorca" userId="4df42de720a68e87" providerId="Windows Live" clId="Web-{E6E41090-999C-4DF0-AFF3-B981629141E6}" dt="2021-07-18T21:40:23.217" v="2188"/>
          <ac:spMkLst>
            <pc:docMk/>
            <pc:sldMk cId="3220089637" sldId="283"/>
            <ac:spMk id="42" creationId="{BB3B8946-A0AA-42D4-8A24-639DC6EA170E}"/>
          </ac:spMkLst>
        </pc:spChg>
        <pc:spChg chg="del">
          <ac:chgData name="jose ramon jorca" userId="4df42de720a68e87" providerId="Windows Live" clId="Web-{E6E41090-999C-4DF0-AFF3-B981629141E6}" dt="2021-07-18T21:40:23.217" v="2188"/>
          <ac:spMkLst>
            <pc:docMk/>
            <pc:sldMk cId="3220089637" sldId="283"/>
            <ac:spMk id="44" creationId="{AB1038E6-06EF-4DCB-B52E-D3825C50F7C6}"/>
          </ac:spMkLst>
        </pc:spChg>
        <pc:spChg chg="del">
          <ac:chgData name="jose ramon jorca" userId="4df42de720a68e87" providerId="Windows Live" clId="Web-{E6E41090-999C-4DF0-AFF3-B981629141E6}" dt="2021-07-18T21:40:23.217" v="2188"/>
          <ac:spMkLst>
            <pc:docMk/>
            <pc:sldMk cId="3220089637" sldId="283"/>
            <ac:spMk id="46" creationId="{5C7EF35C-8B7D-4026-8F09-8B2B2250579B}"/>
          </ac:spMkLst>
        </pc:spChg>
        <pc:spChg chg="del">
          <ac:chgData name="jose ramon jorca" userId="4df42de720a68e87" providerId="Windows Live" clId="Web-{E6E41090-999C-4DF0-AFF3-B981629141E6}" dt="2021-07-18T21:40:23.217" v="2188"/>
          <ac:spMkLst>
            <pc:docMk/>
            <pc:sldMk cId="3220089637" sldId="283"/>
            <ac:spMk id="48" creationId="{5F24A71D-C0A9-49AC-B2D1-5A9EA2BD383E}"/>
          </ac:spMkLst>
        </pc:spChg>
        <pc:spChg chg="del">
          <ac:chgData name="jose ramon jorca" userId="4df42de720a68e87" providerId="Windows Live" clId="Web-{E6E41090-999C-4DF0-AFF3-B981629141E6}" dt="2021-07-18T21:40:23.217" v="2188"/>
          <ac:spMkLst>
            <pc:docMk/>
            <pc:sldMk cId="3220089637" sldId="283"/>
            <ac:spMk id="50" creationId="{14280C55-570C-4284-9850-B2BA33DB6726}"/>
          </ac:spMkLst>
        </pc:spChg>
        <pc:spChg chg="add del">
          <ac:chgData name="jose ramon jorca" userId="4df42de720a68e87" providerId="Windows Live" clId="Web-{E6E41090-999C-4DF0-AFF3-B981629141E6}" dt="2021-07-18T21:44:40.150" v="2240"/>
          <ac:spMkLst>
            <pc:docMk/>
            <pc:sldMk cId="3220089637" sldId="283"/>
            <ac:spMk id="55" creationId="{25FCE169-4276-4005-8C82-CCC9C80C4FCF}"/>
          </ac:spMkLst>
        </pc:spChg>
        <pc:spChg chg="add del">
          <ac:chgData name="jose ramon jorca" userId="4df42de720a68e87" providerId="Windows Live" clId="Web-{E6E41090-999C-4DF0-AFF3-B981629141E6}" dt="2021-07-18T21:44:40.150" v="2240"/>
          <ac:spMkLst>
            <pc:docMk/>
            <pc:sldMk cId="3220089637" sldId="283"/>
            <ac:spMk id="57" creationId="{B775CD93-9DF2-48CB-9F57-1BCA9A46C7FA}"/>
          </ac:spMkLst>
        </pc:spChg>
        <pc:spChg chg="add del">
          <ac:chgData name="jose ramon jorca" userId="4df42de720a68e87" providerId="Windows Live" clId="Web-{E6E41090-999C-4DF0-AFF3-B981629141E6}" dt="2021-07-18T21:44:40.150" v="2240"/>
          <ac:spMkLst>
            <pc:docMk/>
            <pc:sldMk cId="3220089637" sldId="283"/>
            <ac:spMk id="59" creationId="{E186B68C-84BC-4A6E-99D1-EE87483C1349}"/>
          </ac:spMkLst>
        </pc:spChg>
        <pc:spChg chg="add del">
          <ac:chgData name="jose ramon jorca" userId="4df42de720a68e87" providerId="Windows Live" clId="Web-{E6E41090-999C-4DF0-AFF3-B981629141E6}" dt="2021-07-18T21:44:40.150" v="2240"/>
          <ac:spMkLst>
            <pc:docMk/>
            <pc:sldMk cId="3220089637" sldId="283"/>
            <ac:spMk id="61" creationId="{1C091803-41C2-48E0-9228-5148460C7479}"/>
          </ac:spMkLst>
        </pc:spChg>
        <pc:spChg chg="add del">
          <ac:chgData name="jose ramon jorca" userId="4df42de720a68e87" providerId="Windows Live" clId="Web-{E6E41090-999C-4DF0-AFF3-B981629141E6}" dt="2021-07-18T21:44:40.150" v="2240"/>
          <ac:spMkLst>
            <pc:docMk/>
            <pc:sldMk cId="3220089637" sldId="283"/>
            <ac:spMk id="63" creationId="{01955DCA-E99D-4678-99DB-8075105C122D}"/>
          </ac:spMkLst>
        </pc:spChg>
        <pc:spChg chg="add del">
          <ac:chgData name="jose ramon jorca" userId="4df42de720a68e87" providerId="Windows Live" clId="Web-{E6E41090-999C-4DF0-AFF3-B981629141E6}" dt="2021-07-18T21:44:40.150" v="2239"/>
          <ac:spMkLst>
            <pc:docMk/>
            <pc:sldMk cId="3220089637" sldId="283"/>
            <ac:spMk id="65" creationId="{45D37F4E-DDB4-456B-97E0-9937730A039F}"/>
          </ac:spMkLst>
        </pc:spChg>
        <pc:spChg chg="add del">
          <ac:chgData name="jose ramon jorca" userId="4df42de720a68e87" providerId="Windows Live" clId="Web-{E6E41090-999C-4DF0-AFF3-B981629141E6}" dt="2021-07-18T21:44:40.150" v="2239"/>
          <ac:spMkLst>
            <pc:docMk/>
            <pc:sldMk cId="3220089637" sldId="283"/>
            <ac:spMk id="66" creationId="{B2DD41CD-8F47-4F56-AD12-4E2FF7696987}"/>
          </ac:spMkLst>
        </pc:spChg>
        <pc:spChg chg="add">
          <ac:chgData name="jose ramon jorca" userId="4df42de720a68e87" providerId="Windows Live" clId="Web-{E6E41090-999C-4DF0-AFF3-B981629141E6}" dt="2021-07-18T21:44:40.150" v="2240"/>
          <ac:spMkLst>
            <pc:docMk/>
            <pc:sldMk cId="3220089637" sldId="283"/>
            <ac:spMk id="67" creationId="{25FCE169-4276-4005-8C82-CCC9C80C4FCF}"/>
          </ac:spMkLst>
        </pc:spChg>
        <pc:spChg chg="add del">
          <ac:chgData name="jose ramon jorca" userId="4df42de720a68e87" providerId="Windows Live" clId="Web-{E6E41090-999C-4DF0-AFF3-B981629141E6}" dt="2021-07-18T21:44:33.556" v="2237"/>
          <ac:spMkLst>
            <pc:docMk/>
            <pc:sldMk cId="3220089637" sldId="283"/>
            <ac:spMk id="68" creationId="{F4C0B10B-D2C4-4A54-AFAD-3D27DF88BB37}"/>
          </ac:spMkLst>
        </pc:spChg>
        <pc:spChg chg="add">
          <ac:chgData name="jose ramon jorca" userId="4df42de720a68e87" providerId="Windows Live" clId="Web-{E6E41090-999C-4DF0-AFF3-B981629141E6}" dt="2021-07-18T21:44:40.150" v="2240"/>
          <ac:spMkLst>
            <pc:docMk/>
            <pc:sldMk cId="3220089637" sldId="283"/>
            <ac:spMk id="69" creationId="{B775CD93-9DF2-48CB-9F57-1BCA9A46C7FA}"/>
          </ac:spMkLst>
        </pc:spChg>
        <pc:spChg chg="add">
          <ac:chgData name="jose ramon jorca" userId="4df42de720a68e87" providerId="Windows Live" clId="Web-{E6E41090-999C-4DF0-AFF3-B981629141E6}" dt="2021-07-18T21:44:40.150" v="2240"/>
          <ac:spMkLst>
            <pc:docMk/>
            <pc:sldMk cId="3220089637" sldId="283"/>
            <ac:spMk id="72" creationId="{E186B68C-84BC-4A6E-99D1-EE87483C1349}"/>
          </ac:spMkLst>
        </pc:spChg>
        <pc:spChg chg="add">
          <ac:chgData name="jose ramon jorca" userId="4df42de720a68e87" providerId="Windows Live" clId="Web-{E6E41090-999C-4DF0-AFF3-B981629141E6}" dt="2021-07-18T21:44:40.150" v="2240"/>
          <ac:spMkLst>
            <pc:docMk/>
            <pc:sldMk cId="3220089637" sldId="283"/>
            <ac:spMk id="74" creationId="{1C091803-41C2-48E0-9228-5148460C7479}"/>
          </ac:spMkLst>
        </pc:spChg>
        <pc:spChg chg="add">
          <ac:chgData name="jose ramon jorca" userId="4df42de720a68e87" providerId="Windows Live" clId="Web-{E6E41090-999C-4DF0-AFF3-B981629141E6}" dt="2021-07-18T21:44:40.150" v="2240"/>
          <ac:spMkLst>
            <pc:docMk/>
            <pc:sldMk cId="3220089637" sldId="283"/>
            <ac:spMk id="76" creationId="{01955DCA-E99D-4678-99DB-8075105C122D}"/>
          </ac:spMkLst>
        </pc:spChg>
        <pc:grpChg chg="add del">
          <ac:chgData name="jose ramon jorca" userId="4df42de720a68e87" providerId="Windows Live" clId="Web-{E6E41090-999C-4DF0-AFF3-B981629141E6}" dt="2021-07-18T21:44:33.556" v="2237"/>
          <ac:grpSpMkLst>
            <pc:docMk/>
            <pc:sldMk cId="3220089637" sldId="283"/>
            <ac:grpSpMk id="70" creationId="{B6BADB90-C74B-40D6-86DC-503F65FCE8DC}"/>
          </ac:grpSpMkLst>
        </pc:grpChg>
        <pc:picChg chg="add mod">
          <ac:chgData name="jose ramon jorca" userId="4df42de720a68e87" providerId="Windows Live" clId="Web-{E6E41090-999C-4DF0-AFF3-B981629141E6}" dt="2021-07-18T21:44:40.150" v="2239"/>
          <ac:picMkLst>
            <pc:docMk/>
            <pc:sldMk cId="3220089637" sldId="283"/>
            <ac:picMk id="4" creationId="{B381D1C1-81F7-41D8-A27B-FA0A261733C9}"/>
          </ac:picMkLst>
        </pc:picChg>
        <pc:picChg chg="del">
          <ac:chgData name="jose ramon jorca" userId="4df42de720a68e87" providerId="Windows Live" clId="Web-{E6E41090-999C-4DF0-AFF3-B981629141E6}" dt="2021-07-18T21:36:32.313" v="2165"/>
          <ac:picMkLst>
            <pc:docMk/>
            <pc:sldMk cId="3220089637" sldId="283"/>
            <ac:picMk id="6" creationId="{A52E2BA1-93E0-4FC3-9CF6-5E1981CAAA68}"/>
          </ac:picMkLst>
        </pc:picChg>
        <pc:picChg chg="del">
          <ac:chgData name="jose ramon jorca" userId="4df42de720a68e87" providerId="Windows Live" clId="Web-{E6E41090-999C-4DF0-AFF3-B981629141E6}" dt="2021-07-18T21:36:31.220" v="2164"/>
          <ac:picMkLst>
            <pc:docMk/>
            <pc:sldMk cId="3220089637" sldId="283"/>
            <ac:picMk id="7" creationId="{9106C3A1-6091-4040-BB2A-C5C400F56CCD}"/>
          </ac:picMkLst>
        </pc:picChg>
      </pc:sldChg>
    </pc:docChg>
  </pc:docChgLst>
  <pc:docChgLst>
    <pc:chgData name="jose ramon jorca" userId="4df42de720a68e87" providerId="Windows Live" clId="Web-{E8255AAA-4038-48A4-B85B-B663A7E8EC84}"/>
    <pc:docChg chg="modSld">
      <pc:chgData name="jose ramon jorca" userId="4df42de720a68e87" providerId="Windows Live" clId="Web-{E8255AAA-4038-48A4-B85B-B663A7E8EC84}" dt="2021-07-21T07:58:34.389" v="99"/>
      <pc:docMkLst>
        <pc:docMk/>
      </pc:docMkLst>
      <pc:sldChg chg="modNotes">
        <pc:chgData name="jose ramon jorca" userId="4df42de720a68e87" providerId="Windows Live" clId="Web-{E8255AAA-4038-48A4-B85B-B663A7E8EC84}" dt="2021-07-21T07:45:38.984" v="28"/>
        <pc:sldMkLst>
          <pc:docMk/>
          <pc:sldMk cId="3573227519" sldId="257"/>
        </pc:sldMkLst>
      </pc:sldChg>
      <pc:sldChg chg="modNotes">
        <pc:chgData name="jose ramon jorca" userId="4df42de720a68e87" providerId="Windows Live" clId="Web-{E8255AAA-4038-48A4-B85B-B663A7E8EC84}" dt="2021-07-21T07:58:34.389" v="99"/>
        <pc:sldMkLst>
          <pc:docMk/>
          <pc:sldMk cId="884787866" sldId="264"/>
        </pc:sldMkLst>
      </pc:sldChg>
    </pc:docChg>
  </pc:docChgLst>
  <pc:docChgLst>
    <pc:chgData name="jose ramon jorca" userId="4df42de720a68e87" providerId="Windows Live" clId="Web-{7953EB5C-4413-40BC-85B9-172219B2051B}"/>
    <pc:docChg chg="addSld modSld addMainMaster modMainMaster">
      <pc:chgData name="jose ramon jorca" userId="4df42de720a68e87" providerId="Windows Live" clId="Web-{7953EB5C-4413-40BC-85B9-172219B2051B}" dt="2021-07-17T21:34:30.705" v="162"/>
      <pc:docMkLst>
        <pc:docMk/>
      </pc:docMkLst>
      <pc:sldChg chg="addSp delSp modSp mod setBg addAnim">
        <pc:chgData name="jose ramon jorca" userId="4df42de720a68e87" providerId="Windows Live" clId="Web-{7953EB5C-4413-40BC-85B9-172219B2051B}" dt="2021-07-17T21:31:38.779" v="143"/>
        <pc:sldMkLst>
          <pc:docMk/>
          <pc:sldMk cId="3856144342" sldId="256"/>
        </pc:sldMkLst>
        <pc:spChg chg="mod">
          <ac:chgData name="jose ramon jorca" userId="4df42de720a68e87" providerId="Windows Live" clId="Web-{7953EB5C-4413-40BC-85B9-172219B2051B}" dt="2021-07-17T21:31:38.779" v="141"/>
          <ac:spMkLst>
            <pc:docMk/>
            <pc:sldMk cId="3856144342" sldId="256"/>
            <ac:spMk id="2" creationId="{00000000-0000-0000-0000-000000000000}"/>
          </ac:spMkLst>
        </pc:spChg>
        <pc:spChg chg="mod">
          <ac:chgData name="jose ramon jorca" userId="4df42de720a68e87" providerId="Windows Live" clId="Web-{7953EB5C-4413-40BC-85B9-172219B2051B}" dt="2021-07-17T21:31:38.779" v="141"/>
          <ac:spMkLst>
            <pc:docMk/>
            <pc:sldMk cId="3856144342" sldId="256"/>
            <ac:spMk id="3" creationId="{00000000-0000-0000-0000-000000000000}"/>
          </ac:spMkLst>
        </pc:spChg>
        <pc:spChg chg="add del">
          <ac:chgData name="jose ramon jorca" userId="4df42de720a68e87" providerId="Windows Live" clId="Web-{7953EB5C-4413-40BC-85B9-172219B2051B}" dt="2021-07-17T21:31:38.779" v="141"/>
          <ac:spMkLst>
            <pc:docMk/>
            <pc:sldMk cId="3856144342" sldId="256"/>
            <ac:spMk id="8" creationId="{7A070EAD-1DCD-4F3D-BA84-799B891A0E19}"/>
          </ac:spMkLst>
        </pc:spChg>
        <pc:spChg chg="add">
          <ac:chgData name="jose ramon jorca" userId="4df42de720a68e87" providerId="Windows Live" clId="Web-{7953EB5C-4413-40BC-85B9-172219B2051B}" dt="2021-07-17T21:31:38.779" v="141"/>
          <ac:spMkLst>
            <pc:docMk/>
            <pc:sldMk cId="3856144342" sldId="256"/>
            <ac:spMk id="69" creationId="{7A070EAD-1DCD-4F3D-BA84-799B891A0E19}"/>
          </ac:spMkLst>
        </pc:spChg>
        <pc:grpChg chg="add del">
          <ac:chgData name="jose ramon jorca" userId="4df42de720a68e87" providerId="Windows Live" clId="Web-{7953EB5C-4413-40BC-85B9-172219B2051B}" dt="2021-07-17T21:31:38.779" v="141"/>
          <ac:grpSpMkLst>
            <pc:docMk/>
            <pc:sldMk cId="3856144342" sldId="256"/>
            <ac:grpSpMk id="10" creationId="{DE471E13-6104-4637-8A8F-B545529B1D11}"/>
          </ac:grpSpMkLst>
        </pc:grpChg>
        <pc:grpChg chg="add">
          <ac:chgData name="jose ramon jorca" userId="4df42de720a68e87" providerId="Windows Live" clId="Web-{7953EB5C-4413-40BC-85B9-172219B2051B}" dt="2021-07-17T21:31:38.779" v="141"/>
          <ac:grpSpMkLst>
            <pc:docMk/>
            <pc:sldMk cId="3856144342" sldId="256"/>
            <ac:grpSpMk id="71" creationId="{DE471E13-6104-4637-8A8F-B545529B1D11}"/>
          </ac:grpSpMkLst>
        </pc:grpChg>
      </pc:sldChg>
      <pc:sldChg chg="addSp delSp modSp new mod setBg">
        <pc:chgData name="jose ramon jorca" userId="4df42de720a68e87" providerId="Windows Live" clId="Web-{7953EB5C-4413-40BC-85B9-172219B2051B}" dt="2021-07-17T21:34:30.705" v="162"/>
        <pc:sldMkLst>
          <pc:docMk/>
          <pc:sldMk cId="3573227519" sldId="257"/>
        </pc:sldMkLst>
        <pc:spChg chg="mod">
          <ac:chgData name="jose ramon jorca" userId="4df42de720a68e87" providerId="Windows Live" clId="Web-{7953EB5C-4413-40BC-85B9-172219B2051B}" dt="2021-07-17T21:34:30.705" v="162"/>
          <ac:spMkLst>
            <pc:docMk/>
            <pc:sldMk cId="3573227519" sldId="257"/>
            <ac:spMk id="2" creationId="{7DF426F3-95DE-47A1-81C6-C1184A3266BE}"/>
          </ac:spMkLst>
        </pc:spChg>
        <pc:spChg chg="add del mod">
          <ac:chgData name="jose ramon jorca" userId="4df42de720a68e87" providerId="Windows Live" clId="Web-{7953EB5C-4413-40BC-85B9-172219B2051B}" dt="2021-07-17T21:34:30.705" v="162"/>
          <ac:spMkLst>
            <pc:docMk/>
            <pc:sldMk cId="3573227519" sldId="257"/>
            <ac:spMk id="3" creationId="{7794094C-8A81-4080-9396-2064011672AB}"/>
          </ac:spMkLst>
        </pc:spChg>
        <pc:spChg chg="add del">
          <ac:chgData name="jose ramon jorca" userId="4df42de720a68e87" providerId="Windows Live" clId="Web-{7953EB5C-4413-40BC-85B9-172219B2051B}" dt="2021-07-17T21:34:30.705" v="162"/>
          <ac:spMkLst>
            <pc:docMk/>
            <pc:sldMk cId="3573227519" sldId="257"/>
            <ac:spMk id="8" creationId="{CC892AB0-7D6D-4FC9-9105-0CB427161889}"/>
          </ac:spMkLst>
        </pc:spChg>
        <pc:spChg chg="add del">
          <ac:chgData name="jose ramon jorca" userId="4df42de720a68e87" providerId="Windows Live" clId="Web-{7953EB5C-4413-40BC-85B9-172219B2051B}" dt="2021-07-17T21:34:30.705" v="162"/>
          <ac:spMkLst>
            <pc:docMk/>
            <pc:sldMk cId="3573227519" sldId="257"/>
            <ac:spMk id="38" creationId="{6D29BE04-4454-4832-B83F-10D001BFF94D}"/>
          </ac:spMkLst>
        </pc:spChg>
        <pc:spChg chg="add del">
          <ac:chgData name="jose ramon jorca" userId="4df42de720a68e87" providerId="Windows Live" clId="Web-{7953EB5C-4413-40BC-85B9-172219B2051B}" dt="2021-07-17T21:34:30.705" v="162"/>
          <ac:spMkLst>
            <pc:docMk/>
            <pc:sldMk cId="3573227519" sldId="257"/>
            <ac:spMk id="40" creationId="{98714CE9-3C2C-48E1-8B8F-CFB7735C43D7}"/>
          </ac:spMkLst>
        </pc:spChg>
        <pc:spChg chg="add del">
          <ac:chgData name="jose ramon jorca" userId="4df42de720a68e87" providerId="Windows Live" clId="Web-{7953EB5C-4413-40BC-85B9-172219B2051B}" dt="2021-07-17T21:34:18.720" v="157"/>
          <ac:spMkLst>
            <pc:docMk/>
            <pc:sldMk cId="3573227519" sldId="257"/>
            <ac:spMk id="43" creationId="{2EEF4763-EB4A-4A35-89EB-AD2763B48C3B}"/>
          </ac:spMkLst>
        </pc:spChg>
        <pc:spChg chg="add del">
          <ac:chgData name="jose ramon jorca" userId="4df42de720a68e87" providerId="Windows Live" clId="Web-{7953EB5C-4413-40BC-85B9-172219B2051B}" dt="2021-07-17T21:34:25.455" v="159"/>
          <ac:spMkLst>
            <pc:docMk/>
            <pc:sldMk cId="3573227519" sldId="257"/>
            <ac:spMk id="45" creationId="{2EEF4763-EB4A-4A35-89EB-AD2763B48C3B}"/>
          </ac:spMkLst>
        </pc:spChg>
        <pc:spChg chg="add del">
          <ac:chgData name="jose ramon jorca" userId="4df42de720a68e87" providerId="Windows Live" clId="Web-{7953EB5C-4413-40BC-85B9-172219B2051B}" dt="2021-07-17T21:34:11.829" v="155"/>
          <ac:spMkLst>
            <pc:docMk/>
            <pc:sldMk cId="3573227519" sldId="257"/>
            <ac:spMk id="46" creationId="{2EEF4763-EB4A-4A35-89EB-AD2763B48C3B}"/>
          </ac:spMkLst>
        </pc:spChg>
        <pc:spChg chg="add">
          <ac:chgData name="jose ramon jorca" userId="4df42de720a68e87" providerId="Windows Live" clId="Web-{7953EB5C-4413-40BC-85B9-172219B2051B}" dt="2021-07-17T21:34:30.705" v="162"/>
          <ac:spMkLst>
            <pc:docMk/>
            <pc:sldMk cId="3573227519" sldId="257"/>
            <ac:spMk id="49" creationId="{2EEF4763-EB4A-4A35-89EB-AD2763B48C3B}"/>
          </ac:spMkLst>
        </pc:spChg>
        <pc:grpChg chg="add del">
          <ac:chgData name="jose ramon jorca" userId="4df42de720a68e87" providerId="Windows Live" clId="Web-{7953EB5C-4413-40BC-85B9-172219B2051B}" dt="2021-07-17T21:34:30.705" v="162"/>
          <ac:grpSpMkLst>
            <pc:docMk/>
            <pc:sldMk cId="3573227519" sldId="257"/>
            <ac:grpSpMk id="10" creationId="{807353E4-FA19-40CB-8AF8-3A8E6704BE09}"/>
          </ac:grpSpMkLst>
        </pc:grpChg>
        <pc:grpChg chg="add del">
          <ac:chgData name="jose ramon jorca" userId="4df42de720a68e87" providerId="Windows Live" clId="Web-{7953EB5C-4413-40BC-85B9-172219B2051B}" dt="2021-07-17T21:34:30.705" v="162"/>
          <ac:grpSpMkLst>
            <pc:docMk/>
            <pc:sldMk cId="3573227519" sldId="257"/>
            <ac:grpSpMk id="18" creationId="{0328E69E-CE3D-4110-8BF7-AD3C0C10CB1C}"/>
          </ac:grpSpMkLst>
        </pc:grpChg>
        <pc:grpChg chg="add del">
          <ac:chgData name="jose ramon jorca" userId="4df42de720a68e87" providerId="Windows Live" clId="Web-{7953EB5C-4413-40BC-85B9-172219B2051B}" dt="2021-07-17T21:34:30.705" v="162"/>
          <ac:grpSpMkLst>
            <pc:docMk/>
            <pc:sldMk cId="3573227519" sldId="257"/>
            <ac:grpSpMk id="24" creationId="{F64806C9-3599-45A7-BCFF-F762C54276F8}"/>
          </ac:grpSpMkLst>
        </pc:grpChg>
        <pc:grpChg chg="add del">
          <ac:chgData name="jose ramon jorca" userId="4df42de720a68e87" providerId="Windows Live" clId="Web-{7953EB5C-4413-40BC-85B9-172219B2051B}" dt="2021-07-17T21:34:30.705" v="162"/>
          <ac:grpSpMkLst>
            <pc:docMk/>
            <pc:sldMk cId="3573227519" sldId="257"/>
            <ac:grpSpMk id="30" creationId="{1287AC97-A8E8-4B45-A50A-3057A88B4088}"/>
          </ac:grpSpMkLst>
        </pc:grpChg>
        <pc:graphicFrameChg chg="add del">
          <ac:chgData name="jose ramon jorca" userId="4df42de720a68e87" providerId="Windows Live" clId="Web-{7953EB5C-4413-40BC-85B9-172219B2051B}" dt="2021-07-17T21:34:11.829" v="155"/>
          <ac:graphicFrameMkLst>
            <pc:docMk/>
            <pc:sldMk cId="3573227519" sldId="257"/>
            <ac:graphicFrameMk id="42" creationId="{05434541-9212-42AC-8CB9-1A928BC413D5}"/>
          </ac:graphicFrameMkLst>
        </pc:graphicFrameChg>
        <pc:graphicFrameChg chg="add del">
          <ac:chgData name="jose ramon jorca" userId="4df42de720a68e87" providerId="Windows Live" clId="Web-{7953EB5C-4413-40BC-85B9-172219B2051B}" dt="2021-07-17T21:34:18.720" v="157"/>
          <ac:graphicFrameMkLst>
            <pc:docMk/>
            <pc:sldMk cId="3573227519" sldId="257"/>
            <ac:graphicFrameMk id="44" creationId="{732AC106-37EA-4CA6-8A85-888624062379}"/>
          </ac:graphicFrameMkLst>
        </pc:graphicFrameChg>
        <pc:graphicFrameChg chg="add del">
          <ac:chgData name="jose ramon jorca" userId="4df42de720a68e87" providerId="Windows Live" clId="Web-{7953EB5C-4413-40BC-85B9-172219B2051B}" dt="2021-07-17T21:34:25.455" v="159"/>
          <ac:graphicFrameMkLst>
            <pc:docMk/>
            <pc:sldMk cId="3573227519" sldId="257"/>
            <ac:graphicFrameMk id="47" creationId="{05434541-9212-42AC-8CB9-1A928BC413D5}"/>
          </ac:graphicFrameMkLst>
        </pc:graphicFrameChg>
        <pc:graphicFrameChg chg="add del">
          <ac:chgData name="jose ramon jorca" userId="4df42de720a68e87" providerId="Windows Live" clId="Web-{7953EB5C-4413-40BC-85B9-172219B2051B}" dt="2021-07-17T21:34:30.658" v="161"/>
          <ac:graphicFrameMkLst>
            <pc:docMk/>
            <pc:sldMk cId="3573227519" sldId="257"/>
            <ac:graphicFrameMk id="48" creationId="{388340A1-6878-46FF-8DF0-892326E1D5CA}"/>
          </ac:graphicFrameMkLst>
        </pc:graphicFrameChg>
        <pc:graphicFrameChg chg="add">
          <ac:chgData name="jose ramon jorca" userId="4df42de720a68e87" providerId="Windows Live" clId="Web-{7953EB5C-4413-40BC-85B9-172219B2051B}" dt="2021-07-17T21:34:30.705" v="162"/>
          <ac:graphicFrameMkLst>
            <pc:docMk/>
            <pc:sldMk cId="3573227519" sldId="257"/>
            <ac:graphicFrameMk id="50" creationId="{05434541-9212-42AC-8CB9-1A928BC413D5}"/>
          </ac:graphicFrameMkLst>
        </pc:graphicFrameChg>
      </pc:sldChg>
      <pc:sldChg chg="addSp delSp modSp add mod setBg">
        <pc:chgData name="jose ramon jorca" userId="4df42de720a68e87" providerId="Windows Live" clId="Web-{7953EB5C-4413-40BC-85B9-172219B2051B}" dt="2021-07-17T21:33:01.093" v="153"/>
        <pc:sldMkLst>
          <pc:docMk/>
          <pc:sldMk cId="3461833459" sldId="258"/>
        </pc:sldMkLst>
        <pc:spChg chg="mod">
          <ac:chgData name="jose ramon jorca" userId="4df42de720a68e87" providerId="Windows Live" clId="Web-{7953EB5C-4413-40BC-85B9-172219B2051B}" dt="2021-07-17T21:33:01.093" v="153"/>
          <ac:spMkLst>
            <pc:docMk/>
            <pc:sldMk cId="3461833459" sldId="258"/>
            <ac:spMk id="2" creationId="{00000000-0000-0000-0000-000000000000}"/>
          </ac:spMkLst>
        </pc:spChg>
        <pc:spChg chg="del">
          <ac:chgData name="jose ramon jorca" userId="4df42de720a68e87" providerId="Windows Live" clId="Web-{7953EB5C-4413-40BC-85B9-172219B2051B}" dt="2021-07-17T21:33:01.093" v="153"/>
          <ac:spMkLst>
            <pc:docMk/>
            <pc:sldMk cId="3461833459" sldId="258"/>
            <ac:spMk id="3" creationId="{00000000-0000-0000-0000-000000000000}"/>
          </ac:spMkLst>
        </pc:spChg>
        <pc:spChg chg="add">
          <ac:chgData name="jose ramon jorca" userId="4df42de720a68e87" providerId="Windows Live" clId="Web-{7953EB5C-4413-40BC-85B9-172219B2051B}" dt="2021-07-17T21:33:01.093" v="153"/>
          <ac:spMkLst>
            <pc:docMk/>
            <pc:sldMk cId="3461833459" sldId="258"/>
            <ac:spMk id="8" creationId="{577D6B2E-37A3-429E-A37C-F30ED6487282}"/>
          </ac:spMkLst>
        </pc:spChg>
        <pc:spChg chg="add">
          <ac:chgData name="jose ramon jorca" userId="4df42de720a68e87" providerId="Windows Live" clId="Web-{7953EB5C-4413-40BC-85B9-172219B2051B}" dt="2021-07-17T21:33:01.093" v="153"/>
          <ac:spMkLst>
            <pc:docMk/>
            <pc:sldMk cId="3461833459" sldId="258"/>
            <ac:spMk id="10" creationId="{5CEAD642-85CF-4750-8432-7C80C901F001}"/>
          </ac:spMkLst>
        </pc:spChg>
        <pc:spChg chg="add">
          <ac:chgData name="jose ramon jorca" userId="4df42de720a68e87" providerId="Windows Live" clId="Web-{7953EB5C-4413-40BC-85B9-172219B2051B}" dt="2021-07-17T21:33:01.093" v="153"/>
          <ac:spMkLst>
            <pc:docMk/>
            <pc:sldMk cId="3461833459" sldId="258"/>
            <ac:spMk id="12" creationId="{FA33EEAE-15D5-4119-8C1E-89D943F911EF}"/>
          </ac:spMkLst>
        </pc:spChg>
        <pc:spChg chg="add">
          <ac:chgData name="jose ramon jorca" userId="4df42de720a68e87" providerId="Windows Live" clId="Web-{7953EB5C-4413-40BC-85B9-172219B2051B}" dt="2021-07-17T21:33:01.093" v="153"/>
          <ac:spMkLst>
            <pc:docMk/>
            <pc:sldMk cId="3461833459" sldId="258"/>
            <ac:spMk id="14" creationId="{730D8B3B-9B80-4025-B934-26DC7D7CD231}"/>
          </ac:spMkLst>
        </pc:spChg>
        <pc:spChg chg="add">
          <ac:chgData name="jose ramon jorca" userId="4df42de720a68e87" providerId="Windows Live" clId="Web-{7953EB5C-4413-40BC-85B9-172219B2051B}" dt="2021-07-17T21:33:01.093" v="153"/>
          <ac:spMkLst>
            <pc:docMk/>
            <pc:sldMk cId="3461833459" sldId="258"/>
            <ac:spMk id="16" creationId="{1064D5D5-227B-4F66-9AEA-46F570E793BD}"/>
          </ac:spMkLst>
        </pc:spChg>
        <pc:spChg chg="add">
          <ac:chgData name="jose ramon jorca" userId="4df42de720a68e87" providerId="Windows Live" clId="Web-{7953EB5C-4413-40BC-85B9-172219B2051B}" dt="2021-07-17T21:33:01.093" v="153"/>
          <ac:spMkLst>
            <pc:docMk/>
            <pc:sldMk cId="3461833459" sldId="258"/>
            <ac:spMk id="18" creationId="{646B67A4-D328-4747-A82B-65E84FA46368}"/>
          </ac:spMkLst>
        </pc:spChg>
        <pc:spChg chg="add">
          <ac:chgData name="jose ramon jorca" userId="4df42de720a68e87" providerId="Windows Live" clId="Web-{7953EB5C-4413-40BC-85B9-172219B2051B}" dt="2021-07-17T21:33:01.093" v="153"/>
          <ac:spMkLst>
            <pc:docMk/>
            <pc:sldMk cId="3461833459" sldId="258"/>
            <ac:spMk id="20" creationId="{B5A1B09C-1565-46F8-B70F-621C5EB48A09}"/>
          </ac:spMkLst>
        </pc:spChg>
        <pc:spChg chg="add">
          <ac:chgData name="jose ramon jorca" userId="4df42de720a68e87" providerId="Windows Live" clId="Web-{7953EB5C-4413-40BC-85B9-172219B2051B}" dt="2021-07-17T21:33:01.093" v="153"/>
          <ac:spMkLst>
            <pc:docMk/>
            <pc:sldMk cId="3461833459" sldId="258"/>
            <ac:spMk id="22" creationId="{8C516CC8-80AC-446C-A56E-9F54B7210402}"/>
          </ac:spMkLst>
        </pc:spChg>
      </pc:sldChg>
      <pc:sldChg chg="addSp delSp modSp add mod setBg">
        <pc:chgData name="jose ramon jorca" userId="4df42de720a68e87" providerId="Windows Live" clId="Web-{7953EB5C-4413-40BC-85B9-172219B2051B}" dt="2021-07-17T21:32:53.890" v="152"/>
        <pc:sldMkLst>
          <pc:docMk/>
          <pc:sldMk cId="2629802798" sldId="259"/>
        </pc:sldMkLst>
        <pc:spChg chg="mod">
          <ac:chgData name="jose ramon jorca" userId="4df42de720a68e87" providerId="Windows Live" clId="Web-{7953EB5C-4413-40BC-85B9-172219B2051B}" dt="2021-07-17T21:32:53.890" v="152"/>
          <ac:spMkLst>
            <pc:docMk/>
            <pc:sldMk cId="2629802798" sldId="259"/>
            <ac:spMk id="2" creationId="{00000000-0000-0000-0000-000000000000}"/>
          </ac:spMkLst>
        </pc:spChg>
        <pc:spChg chg="del">
          <ac:chgData name="jose ramon jorca" userId="4df42de720a68e87" providerId="Windows Live" clId="Web-{7953EB5C-4413-40BC-85B9-172219B2051B}" dt="2021-07-17T21:32:53.890" v="152"/>
          <ac:spMkLst>
            <pc:docMk/>
            <pc:sldMk cId="2629802798" sldId="259"/>
            <ac:spMk id="3" creationId="{00000000-0000-0000-0000-000000000000}"/>
          </ac:spMkLst>
        </pc:spChg>
        <pc:spChg chg="add">
          <ac:chgData name="jose ramon jorca" userId="4df42de720a68e87" providerId="Windows Live" clId="Web-{7953EB5C-4413-40BC-85B9-172219B2051B}" dt="2021-07-17T21:32:53.890" v="152"/>
          <ac:spMkLst>
            <pc:docMk/>
            <pc:sldMk cId="2629802798" sldId="259"/>
            <ac:spMk id="8" creationId="{DA9C8D46-54D8-4DF1-99A2-E651C7B132F4}"/>
          </ac:spMkLst>
        </pc:spChg>
        <pc:spChg chg="add">
          <ac:chgData name="jose ramon jorca" userId="4df42de720a68e87" providerId="Windows Live" clId="Web-{7953EB5C-4413-40BC-85B9-172219B2051B}" dt="2021-07-17T21:32:53.890" v="152"/>
          <ac:spMkLst>
            <pc:docMk/>
            <pc:sldMk cId="2629802798" sldId="259"/>
            <ac:spMk id="10" creationId="{9715DAF0-AE1B-46C9-8A6B-DB2AA05AB91D}"/>
          </ac:spMkLst>
        </pc:spChg>
        <pc:spChg chg="add">
          <ac:chgData name="jose ramon jorca" userId="4df42de720a68e87" providerId="Windows Live" clId="Web-{7953EB5C-4413-40BC-85B9-172219B2051B}" dt="2021-07-17T21:32:53.890" v="152"/>
          <ac:spMkLst>
            <pc:docMk/>
            <pc:sldMk cId="2629802798" sldId="259"/>
            <ac:spMk id="12" creationId="{DE12BF4D-F47A-41C1-85FC-652E412D3B47}"/>
          </ac:spMkLst>
        </pc:spChg>
        <pc:spChg chg="add">
          <ac:chgData name="jose ramon jorca" userId="4df42de720a68e87" providerId="Windows Live" clId="Web-{7953EB5C-4413-40BC-85B9-172219B2051B}" dt="2021-07-17T21:32:53.890" v="152"/>
          <ac:spMkLst>
            <pc:docMk/>
            <pc:sldMk cId="2629802798" sldId="259"/>
            <ac:spMk id="14" creationId="{AAF055B3-1F95-4ABA-BFE4-A58320A8206E}"/>
          </ac:spMkLst>
        </pc:spChg>
        <pc:spChg chg="add">
          <ac:chgData name="jose ramon jorca" userId="4df42de720a68e87" providerId="Windows Live" clId="Web-{7953EB5C-4413-40BC-85B9-172219B2051B}" dt="2021-07-17T21:32:53.890" v="152"/>
          <ac:spMkLst>
            <pc:docMk/>
            <pc:sldMk cId="2629802798" sldId="259"/>
            <ac:spMk id="16" creationId="{65FBF53F-BBBA-4974-AD72-0E8CD294E50F}"/>
          </ac:spMkLst>
        </pc:spChg>
        <pc:spChg chg="add">
          <ac:chgData name="jose ramon jorca" userId="4df42de720a68e87" providerId="Windows Live" clId="Web-{7953EB5C-4413-40BC-85B9-172219B2051B}" dt="2021-07-17T21:32:53.890" v="152"/>
          <ac:spMkLst>
            <pc:docMk/>
            <pc:sldMk cId="2629802798" sldId="259"/>
            <ac:spMk id="18" creationId="{5A2875D7-3769-4291-959E-9FAD764A760C}"/>
          </ac:spMkLst>
        </pc:spChg>
      </pc:sldChg>
      <pc:sldChg chg="addSp delSp modSp add mod setBg">
        <pc:chgData name="jose ramon jorca" userId="4df42de720a68e87" providerId="Windows Live" clId="Web-{7953EB5C-4413-40BC-85B9-172219B2051B}" dt="2021-07-17T21:32:49.499" v="151"/>
        <pc:sldMkLst>
          <pc:docMk/>
          <pc:sldMk cId="3105548798" sldId="260"/>
        </pc:sldMkLst>
        <pc:spChg chg="mod">
          <ac:chgData name="jose ramon jorca" userId="4df42de720a68e87" providerId="Windows Live" clId="Web-{7953EB5C-4413-40BC-85B9-172219B2051B}" dt="2021-07-17T21:32:49.499" v="151"/>
          <ac:spMkLst>
            <pc:docMk/>
            <pc:sldMk cId="3105548798" sldId="260"/>
            <ac:spMk id="2" creationId="{00000000-0000-0000-0000-000000000000}"/>
          </ac:spMkLst>
        </pc:spChg>
        <pc:spChg chg="del">
          <ac:chgData name="jose ramon jorca" userId="4df42de720a68e87" providerId="Windows Live" clId="Web-{7953EB5C-4413-40BC-85B9-172219B2051B}" dt="2021-07-17T21:32:49.499" v="151"/>
          <ac:spMkLst>
            <pc:docMk/>
            <pc:sldMk cId="3105548798" sldId="260"/>
            <ac:spMk id="3" creationId="{00000000-0000-0000-0000-000000000000}"/>
          </ac:spMkLst>
        </pc:spChg>
        <pc:spChg chg="add">
          <ac:chgData name="jose ramon jorca" userId="4df42de720a68e87" providerId="Windows Live" clId="Web-{7953EB5C-4413-40BC-85B9-172219B2051B}" dt="2021-07-17T21:32:49.499" v="151"/>
          <ac:spMkLst>
            <pc:docMk/>
            <pc:sldMk cId="3105548798" sldId="260"/>
            <ac:spMk id="8" creationId="{8C790BE2-4E4F-4AAF-81A2-4A6F4885EBE6}"/>
          </ac:spMkLst>
        </pc:spChg>
        <pc:spChg chg="add">
          <ac:chgData name="jose ramon jorca" userId="4df42de720a68e87" providerId="Windows Live" clId="Web-{7953EB5C-4413-40BC-85B9-172219B2051B}" dt="2021-07-17T21:32:49.499" v="151"/>
          <ac:spMkLst>
            <pc:docMk/>
            <pc:sldMk cId="3105548798" sldId="260"/>
            <ac:spMk id="10" creationId="{D28B54C3-B57B-472A-B96E-1FCB67093DC2}"/>
          </ac:spMkLst>
        </pc:spChg>
        <pc:spChg chg="add">
          <ac:chgData name="jose ramon jorca" userId="4df42de720a68e87" providerId="Windows Live" clId="Web-{7953EB5C-4413-40BC-85B9-172219B2051B}" dt="2021-07-17T21:32:49.499" v="151"/>
          <ac:spMkLst>
            <pc:docMk/>
            <pc:sldMk cId="3105548798" sldId="260"/>
            <ac:spMk id="12" creationId="{7DB3C429-F8DA-49B9-AF84-21996FCF78B5}"/>
          </ac:spMkLst>
        </pc:spChg>
        <pc:spChg chg="add">
          <ac:chgData name="jose ramon jorca" userId="4df42de720a68e87" providerId="Windows Live" clId="Web-{7953EB5C-4413-40BC-85B9-172219B2051B}" dt="2021-07-17T21:32:49.499" v="151"/>
          <ac:spMkLst>
            <pc:docMk/>
            <pc:sldMk cId="3105548798" sldId="260"/>
            <ac:spMk id="14" creationId="{E12088DD-B1AD-40E0-8B86-1D87A2CCD9BE}"/>
          </ac:spMkLst>
        </pc:spChg>
        <pc:spChg chg="add">
          <ac:chgData name="jose ramon jorca" userId="4df42de720a68e87" providerId="Windows Live" clId="Web-{7953EB5C-4413-40BC-85B9-172219B2051B}" dt="2021-07-17T21:32:49.499" v="151"/>
          <ac:spMkLst>
            <pc:docMk/>
            <pc:sldMk cId="3105548798" sldId="260"/>
            <ac:spMk id="16" creationId="{C4C9F2B0-1044-46EB-8AEB-C3BFFDE6C2CC}"/>
          </ac:spMkLst>
        </pc:spChg>
        <pc:spChg chg="add">
          <ac:chgData name="jose ramon jorca" userId="4df42de720a68e87" providerId="Windows Live" clId="Web-{7953EB5C-4413-40BC-85B9-172219B2051B}" dt="2021-07-17T21:32:49.499" v="151"/>
          <ac:spMkLst>
            <pc:docMk/>
            <pc:sldMk cId="3105548798" sldId="260"/>
            <ac:spMk id="18" creationId="{0C395952-4E26-45A2-8756-2ADFD6E53C6E}"/>
          </ac:spMkLst>
        </pc:spChg>
        <pc:spChg chg="add">
          <ac:chgData name="jose ramon jorca" userId="4df42de720a68e87" providerId="Windows Live" clId="Web-{7953EB5C-4413-40BC-85B9-172219B2051B}" dt="2021-07-17T21:32:49.499" v="151"/>
          <ac:spMkLst>
            <pc:docMk/>
            <pc:sldMk cId="3105548798" sldId="260"/>
            <ac:spMk id="20" creationId="{4734BADF-9461-4621-B112-2D7BABEA7DD0}"/>
          </ac:spMkLst>
        </pc:spChg>
      </pc:sldChg>
      <pc:sldChg chg="addSp delSp modSp add mod setBg">
        <pc:chgData name="jose ramon jorca" userId="4df42de720a68e87" providerId="Windows Live" clId="Web-{7953EB5C-4413-40BC-85B9-172219B2051B}" dt="2021-07-17T21:32:45.327" v="150"/>
        <pc:sldMkLst>
          <pc:docMk/>
          <pc:sldMk cId="340427781" sldId="261"/>
        </pc:sldMkLst>
        <pc:spChg chg="mod">
          <ac:chgData name="jose ramon jorca" userId="4df42de720a68e87" providerId="Windows Live" clId="Web-{7953EB5C-4413-40BC-85B9-172219B2051B}" dt="2021-07-17T21:32:45.327" v="150"/>
          <ac:spMkLst>
            <pc:docMk/>
            <pc:sldMk cId="340427781" sldId="261"/>
            <ac:spMk id="2" creationId="{00000000-0000-0000-0000-000000000000}"/>
          </ac:spMkLst>
        </pc:spChg>
        <pc:spChg chg="del">
          <ac:chgData name="jose ramon jorca" userId="4df42de720a68e87" providerId="Windows Live" clId="Web-{7953EB5C-4413-40BC-85B9-172219B2051B}" dt="2021-07-17T21:32:45.327" v="150"/>
          <ac:spMkLst>
            <pc:docMk/>
            <pc:sldMk cId="340427781" sldId="261"/>
            <ac:spMk id="3" creationId="{00000000-0000-0000-0000-000000000000}"/>
          </ac:spMkLst>
        </pc:spChg>
        <pc:spChg chg="add">
          <ac:chgData name="jose ramon jorca" userId="4df42de720a68e87" providerId="Windows Live" clId="Web-{7953EB5C-4413-40BC-85B9-172219B2051B}" dt="2021-07-17T21:32:45.327" v="150"/>
          <ac:spMkLst>
            <pc:docMk/>
            <pc:sldMk cId="340427781" sldId="261"/>
            <ac:spMk id="8" creationId="{577D6B2E-37A3-429E-A37C-F30ED6487282}"/>
          </ac:spMkLst>
        </pc:spChg>
        <pc:spChg chg="add">
          <ac:chgData name="jose ramon jorca" userId="4df42de720a68e87" providerId="Windows Live" clId="Web-{7953EB5C-4413-40BC-85B9-172219B2051B}" dt="2021-07-17T21:32:45.327" v="150"/>
          <ac:spMkLst>
            <pc:docMk/>
            <pc:sldMk cId="340427781" sldId="261"/>
            <ac:spMk id="10" creationId="{5CEAD642-85CF-4750-8432-7C80C901F001}"/>
          </ac:spMkLst>
        </pc:spChg>
        <pc:spChg chg="add">
          <ac:chgData name="jose ramon jorca" userId="4df42de720a68e87" providerId="Windows Live" clId="Web-{7953EB5C-4413-40BC-85B9-172219B2051B}" dt="2021-07-17T21:32:45.327" v="150"/>
          <ac:spMkLst>
            <pc:docMk/>
            <pc:sldMk cId="340427781" sldId="261"/>
            <ac:spMk id="12" creationId="{FA33EEAE-15D5-4119-8C1E-89D943F911EF}"/>
          </ac:spMkLst>
        </pc:spChg>
        <pc:spChg chg="add">
          <ac:chgData name="jose ramon jorca" userId="4df42de720a68e87" providerId="Windows Live" clId="Web-{7953EB5C-4413-40BC-85B9-172219B2051B}" dt="2021-07-17T21:32:45.327" v="150"/>
          <ac:spMkLst>
            <pc:docMk/>
            <pc:sldMk cId="340427781" sldId="261"/>
            <ac:spMk id="14" creationId="{730D8B3B-9B80-4025-B934-26DC7D7CD231}"/>
          </ac:spMkLst>
        </pc:spChg>
        <pc:spChg chg="add">
          <ac:chgData name="jose ramon jorca" userId="4df42de720a68e87" providerId="Windows Live" clId="Web-{7953EB5C-4413-40BC-85B9-172219B2051B}" dt="2021-07-17T21:32:45.327" v="150"/>
          <ac:spMkLst>
            <pc:docMk/>
            <pc:sldMk cId="340427781" sldId="261"/>
            <ac:spMk id="16" creationId="{1064D5D5-227B-4F66-9AEA-46F570E793BD}"/>
          </ac:spMkLst>
        </pc:spChg>
        <pc:spChg chg="add">
          <ac:chgData name="jose ramon jorca" userId="4df42de720a68e87" providerId="Windows Live" clId="Web-{7953EB5C-4413-40BC-85B9-172219B2051B}" dt="2021-07-17T21:32:45.327" v="150"/>
          <ac:spMkLst>
            <pc:docMk/>
            <pc:sldMk cId="340427781" sldId="261"/>
            <ac:spMk id="18" creationId="{646B67A4-D328-4747-A82B-65E84FA46368}"/>
          </ac:spMkLst>
        </pc:spChg>
        <pc:spChg chg="add">
          <ac:chgData name="jose ramon jorca" userId="4df42de720a68e87" providerId="Windows Live" clId="Web-{7953EB5C-4413-40BC-85B9-172219B2051B}" dt="2021-07-17T21:32:45.327" v="150"/>
          <ac:spMkLst>
            <pc:docMk/>
            <pc:sldMk cId="340427781" sldId="261"/>
            <ac:spMk id="20" creationId="{B5A1B09C-1565-46F8-B70F-621C5EB48A09}"/>
          </ac:spMkLst>
        </pc:spChg>
        <pc:spChg chg="add">
          <ac:chgData name="jose ramon jorca" userId="4df42de720a68e87" providerId="Windows Live" clId="Web-{7953EB5C-4413-40BC-85B9-172219B2051B}" dt="2021-07-17T21:32:45.327" v="150"/>
          <ac:spMkLst>
            <pc:docMk/>
            <pc:sldMk cId="340427781" sldId="261"/>
            <ac:spMk id="22" creationId="{8C516CC8-80AC-446C-A56E-9F54B7210402}"/>
          </ac:spMkLst>
        </pc:spChg>
      </pc:sldChg>
      <pc:sldChg chg="addSp delSp modSp add mod setBg">
        <pc:chgData name="jose ramon jorca" userId="4df42de720a68e87" providerId="Windows Live" clId="Web-{7953EB5C-4413-40BC-85B9-172219B2051B}" dt="2021-07-17T21:32:39.202" v="149"/>
        <pc:sldMkLst>
          <pc:docMk/>
          <pc:sldMk cId="2769987356" sldId="262"/>
        </pc:sldMkLst>
        <pc:spChg chg="mod">
          <ac:chgData name="jose ramon jorca" userId="4df42de720a68e87" providerId="Windows Live" clId="Web-{7953EB5C-4413-40BC-85B9-172219B2051B}" dt="2021-07-17T21:32:39.202" v="149"/>
          <ac:spMkLst>
            <pc:docMk/>
            <pc:sldMk cId="2769987356" sldId="262"/>
            <ac:spMk id="2" creationId="{00000000-0000-0000-0000-000000000000}"/>
          </ac:spMkLst>
        </pc:spChg>
        <pc:spChg chg="del">
          <ac:chgData name="jose ramon jorca" userId="4df42de720a68e87" providerId="Windows Live" clId="Web-{7953EB5C-4413-40BC-85B9-172219B2051B}" dt="2021-07-17T21:32:39.202" v="149"/>
          <ac:spMkLst>
            <pc:docMk/>
            <pc:sldMk cId="2769987356" sldId="262"/>
            <ac:spMk id="3" creationId="{00000000-0000-0000-0000-000000000000}"/>
          </ac:spMkLst>
        </pc:spChg>
        <pc:spChg chg="add">
          <ac:chgData name="jose ramon jorca" userId="4df42de720a68e87" providerId="Windows Live" clId="Web-{7953EB5C-4413-40BC-85B9-172219B2051B}" dt="2021-07-17T21:32:39.202" v="149"/>
          <ac:spMkLst>
            <pc:docMk/>
            <pc:sldMk cId="2769987356" sldId="262"/>
            <ac:spMk id="8" creationId="{577D6B2E-37A3-429E-A37C-F30ED6487282}"/>
          </ac:spMkLst>
        </pc:spChg>
        <pc:spChg chg="add">
          <ac:chgData name="jose ramon jorca" userId="4df42de720a68e87" providerId="Windows Live" clId="Web-{7953EB5C-4413-40BC-85B9-172219B2051B}" dt="2021-07-17T21:32:39.202" v="149"/>
          <ac:spMkLst>
            <pc:docMk/>
            <pc:sldMk cId="2769987356" sldId="262"/>
            <ac:spMk id="10" creationId="{5CEAD642-85CF-4750-8432-7C80C901F001}"/>
          </ac:spMkLst>
        </pc:spChg>
        <pc:spChg chg="add">
          <ac:chgData name="jose ramon jorca" userId="4df42de720a68e87" providerId="Windows Live" clId="Web-{7953EB5C-4413-40BC-85B9-172219B2051B}" dt="2021-07-17T21:32:39.202" v="149"/>
          <ac:spMkLst>
            <pc:docMk/>
            <pc:sldMk cId="2769987356" sldId="262"/>
            <ac:spMk id="12" creationId="{FA33EEAE-15D5-4119-8C1E-89D943F911EF}"/>
          </ac:spMkLst>
        </pc:spChg>
        <pc:spChg chg="add">
          <ac:chgData name="jose ramon jorca" userId="4df42de720a68e87" providerId="Windows Live" clId="Web-{7953EB5C-4413-40BC-85B9-172219B2051B}" dt="2021-07-17T21:32:39.202" v="149"/>
          <ac:spMkLst>
            <pc:docMk/>
            <pc:sldMk cId="2769987356" sldId="262"/>
            <ac:spMk id="14" creationId="{730D8B3B-9B80-4025-B934-26DC7D7CD231}"/>
          </ac:spMkLst>
        </pc:spChg>
        <pc:spChg chg="add">
          <ac:chgData name="jose ramon jorca" userId="4df42de720a68e87" providerId="Windows Live" clId="Web-{7953EB5C-4413-40BC-85B9-172219B2051B}" dt="2021-07-17T21:32:39.202" v="149"/>
          <ac:spMkLst>
            <pc:docMk/>
            <pc:sldMk cId="2769987356" sldId="262"/>
            <ac:spMk id="16" creationId="{1064D5D5-227B-4F66-9AEA-46F570E793BD}"/>
          </ac:spMkLst>
        </pc:spChg>
        <pc:spChg chg="add">
          <ac:chgData name="jose ramon jorca" userId="4df42de720a68e87" providerId="Windows Live" clId="Web-{7953EB5C-4413-40BC-85B9-172219B2051B}" dt="2021-07-17T21:32:39.202" v="149"/>
          <ac:spMkLst>
            <pc:docMk/>
            <pc:sldMk cId="2769987356" sldId="262"/>
            <ac:spMk id="18" creationId="{646B67A4-D328-4747-A82B-65E84FA46368}"/>
          </ac:spMkLst>
        </pc:spChg>
        <pc:spChg chg="add">
          <ac:chgData name="jose ramon jorca" userId="4df42de720a68e87" providerId="Windows Live" clId="Web-{7953EB5C-4413-40BC-85B9-172219B2051B}" dt="2021-07-17T21:32:39.202" v="149"/>
          <ac:spMkLst>
            <pc:docMk/>
            <pc:sldMk cId="2769987356" sldId="262"/>
            <ac:spMk id="20" creationId="{B5A1B09C-1565-46F8-B70F-621C5EB48A09}"/>
          </ac:spMkLst>
        </pc:spChg>
        <pc:spChg chg="add">
          <ac:chgData name="jose ramon jorca" userId="4df42de720a68e87" providerId="Windows Live" clId="Web-{7953EB5C-4413-40BC-85B9-172219B2051B}" dt="2021-07-17T21:32:39.202" v="149"/>
          <ac:spMkLst>
            <pc:docMk/>
            <pc:sldMk cId="2769987356" sldId="262"/>
            <ac:spMk id="22" creationId="{8C516CC8-80AC-446C-A56E-9F54B7210402}"/>
          </ac:spMkLst>
        </pc:spChg>
      </pc:sldChg>
      <pc:sldMasterChg chg="modSldLayout">
        <pc:chgData name="jose ramon jorca" userId="4df42de720a68e87" providerId="Windows Live" clId="Web-{7953EB5C-4413-40BC-85B9-172219B2051B}" dt="2021-07-17T21:32:06.951" v="144"/>
        <pc:sldMasterMkLst>
          <pc:docMk/>
          <pc:sldMasterMk cId="0" sldId="2147483648"/>
        </pc:sldMasterMkLst>
        <pc:sldLayoutChg chg="replId">
          <pc:chgData name="jose ramon jorca" userId="4df42de720a68e87" providerId="Windows Live" clId="Web-{7953EB5C-4413-40BC-85B9-172219B2051B}" dt="2021-07-17T21:32:06.951" v="144"/>
          <pc:sldLayoutMkLst>
            <pc:docMk/>
            <pc:sldMasterMk cId="0" sldId="2147483648"/>
            <pc:sldLayoutMk cId="0" sldId="2147483708"/>
          </pc:sldLayoutMkLst>
        </pc:sldLayoutChg>
      </pc:sldMasterChg>
      <pc:sldMasterChg chg="add addSldLayout">
        <pc:chgData name="jose ramon jorca" userId="4df42de720a68e87" providerId="Windows Live" clId="Web-{7953EB5C-4413-40BC-85B9-172219B2051B}" dt="2021-07-17T21:32:06.951" v="144"/>
        <pc:sldMasterMkLst>
          <pc:docMk/>
          <pc:sldMasterMk cId="2296838726" sldId="2147483652"/>
        </pc:sldMasterMkLst>
        <pc:sldLayoutChg chg="add">
          <pc:chgData name="jose ramon jorca" userId="4df42de720a68e87" providerId="Windows Live" clId="Web-{7953EB5C-4413-40BC-85B9-172219B2051B}" dt="2021-07-17T21:32:06.951" v="144"/>
          <pc:sldLayoutMkLst>
            <pc:docMk/>
            <pc:sldMasterMk cId="2296838726" sldId="2147483652"/>
            <pc:sldLayoutMk cId="1599705985" sldId="2147483697"/>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3245595912" sldId="2147483698"/>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2057878911" sldId="2147483699"/>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1281297884" sldId="2147483700"/>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3248802098" sldId="2147483701"/>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46692206" sldId="2147483702"/>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2007616347" sldId="2147483703"/>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3151805862" sldId="2147483704"/>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4066887325" sldId="2147483705"/>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4136530297" sldId="2147483706"/>
          </pc:sldLayoutMkLst>
        </pc:sldLayoutChg>
        <pc:sldLayoutChg chg="add">
          <pc:chgData name="jose ramon jorca" userId="4df42de720a68e87" providerId="Windows Live" clId="Web-{7953EB5C-4413-40BC-85B9-172219B2051B}" dt="2021-07-17T21:32:06.951" v="144"/>
          <pc:sldLayoutMkLst>
            <pc:docMk/>
            <pc:sldMasterMk cId="2296838726" sldId="2147483652"/>
            <pc:sldLayoutMk cId="263849241" sldId="2147483707"/>
          </pc:sldLayoutMkLst>
        </pc:sldLayoutChg>
      </pc:sldMasterChg>
    </pc:docChg>
  </pc:docChgLst>
  <pc:docChgLst>
    <pc:chgData name="jose ramon jorca" userId="4df42de720a68e87" providerId="Windows Live" clId="Web-{CC353532-1B08-4DBC-B39F-0B88375F7A6B}"/>
    <pc:docChg chg="modSld">
      <pc:chgData name="jose ramon jorca" userId="4df42de720a68e87" providerId="Windows Live" clId="Web-{CC353532-1B08-4DBC-B39F-0B88375F7A6B}" dt="2021-07-22T19:36:33.785" v="11" actId="20577"/>
      <pc:docMkLst>
        <pc:docMk/>
      </pc:docMkLst>
      <pc:sldChg chg="addSp delSp modSp">
        <pc:chgData name="jose ramon jorca" userId="4df42de720a68e87" providerId="Windows Live" clId="Web-{CC353532-1B08-4DBC-B39F-0B88375F7A6B}" dt="2021-07-22T19:36:33.785" v="11" actId="20577"/>
        <pc:sldMkLst>
          <pc:docMk/>
          <pc:sldMk cId="763527461" sldId="294"/>
        </pc:sldMkLst>
        <pc:spChg chg="mod">
          <ac:chgData name="jose ramon jorca" userId="4df42de720a68e87" providerId="Windows Live" clId="Web-{CC353532-1B08-4DBC-B39F-0B88375F7A6B}" dt="2021-07-22T19:36:33.785" v="11" actId="20577"/>
          <ac:spMkLst>
            <pc:docMk/>
            <pc:sldMk cId="763527461" sldId="294"/>
            <ac:spMk id="4" creationId="{62F29F59-1002-47F4-9AEC-EA3E1D53428E}"/>
          </ac:spMkLst>
        </pc:spChg>
        <pc:spChg chg="mod">
          <ac:chgData name="jose ramon jorca" userId="4df42de720a68e87" providerId="Windows Live" clId="Web-{CC353532-1B08-4DBC-B39F-0B88375F7A6B}" dt="2021-07-22T19:34:37.341" v="1" actId="14100"/>
          <ac:spMkLst>
            <pc:docMk/>
            <pc:sldMk cId="763527461" sldId="294"/>
            <ac:spMk id="5" creationId="{2D1C3713-4CCB-4A91-8A02-36080869816B}"/>
          </ac:spMkLst>
        </pc:spChg>
        <pc:picChg chg="del mod">
          <ac:chgData name="jose ramon jorca" userId="4df42de720a68e87" providerId="Windows Live" clId="Web-{CC353532-1B08-4DBC-B39F-0B88375F7A6B}" dt="2021-07-22T19:34:41.747" v="2"/>
          <ac:picMkLst>
            <pc:docMk/>
            <pc:sldMk cId="763527461" sldId="294"/>
            <ac:picMk id="6" creationId="{20F853C3-5FF4-4D03-87CB-992057996480}"/>
          </ac:picMkLst>
        </pc:picChg>
        <pc:picChg chg="add del mod">
          <ac:chgData name="jose ramon jorca" userId="4df42de720a68e87" providerId="Windows Live" clId="Web-{CC353532-1B08-4DBC-B39F-0B88375F7A6B}" dt="2021-07-22T19:36:15.628" v="5"/>
          <ac:picMkLst>
            <pc:docMk/>
            <pc:sldMk cId="763527461" sldId="294"/>
            <ac:picMk id="7" creationId="{26437E0E-5EA4-4501-84B8-FED24E735DEF}"/>
          </ac:picMkLst>
        </pc:picChg>
        <pc:picChg chg="add mod">
          <ac:chgData name="jose ramon jorca" userId="4df42de720a68e87" providerId="Windows Live" clId="Web-{CC353532-1B08-4DBC-B39F-0B88375F7A6B}" dt="2021-07-22T19:36:25.894" v="9" actId="1076"/>
          <ac:picMkLst>
            <pc:docMk/>
            <pc:sldMk cId="763527461" sldId="294"/>
            <ac:picMk id="9" creationId="{6E941639-BA0E-4227-8339-0B991A990BF3}"/>
          </ac:picMkLst>
        </pc:picChg>
      </pc:sldChg>
    </pc:docChg>
  </pc:docChgLst>
  <pc:docChgLst>
    <pc:chgData name="jose ramon jorca" userId="4df42de720a68e87" providerId="Windows Live" clId="Web-{31091EF9-8917-4B4C-A6B7-7A770F04003E}"/>
    <pc:docChg chg="addSld modSld">
      <pc:chgData name="jose ramon jorca" userId="4df42de720a68e87" providerId="Windows Live" clId="Web-{31091EF9-8917-4B4C-A6B7-7A770F04003E}" dt="2021-07-19T09:03:43.385" v="82" actId="20577"/>
      <pc:docMkLst>
        <pc:docMk/>
      </pc:docMkLst>
      <pc:sldChg chg="addSp delSp modSp new mod setBg">
        <pc:chgData name="jose ramon jorca" userId="4df42de720a68e87" providerId="Windows Live" clId="Web-{31091EF9-8917-4B4C-A6B7-7A770F04003E}" dt="2021-07-19T09:03:43.385" v="82" actId="20577"/>
        <pc:sldMkLst>
          <pc:docMk/>
          <pc:sldMk cId="836581216" sldId="284"/>
        </pc:sldMkLst>
        <pc:spChg chg="mod">
          <ac:chgData name="jose ramon jorca" userId="4df42de720a68e87" providerId="Windows Live" clId="Web-{31091EF9-8917-4B4C-A6B7-7A770F04003E}" dt="2021-07-19T09:03:43.385" v="82" actId="20577"/>
          <ac:spMkLst>
            <pc:docMk/>
            <pc:sldMk cId="836581216" sldId="284"/>
            <ac:spMk id="2" creationId="{C19DAEA8-FC7D-4972-AF0A-C7AD553686AC}"/>
          </ac:spMkLst>
        </pc:spChg>
        <pc:spChg chg="del mod">
          <ac:chgData name="jose ramon jorca" userId="4df42de720a68e87" providerId="Windows Live" clId="Web-{31091EF9-8917-4B4C-A6B7-7A770F04003E}" dt="2021-07-19T09:03:23.588" v="71"/>
          <ac:spMkLst>
            <pc:docMk/>
            <pc:sldMk cId="836581216" sldId="284"/>
            <ac:spMk id="3" creationId="{5B6C83E2-BB6F-4E76-8993-3A46093D74CD}"/>
          </ac:spMkLst>
        </pc:spChg>
        <pc:spChg chg="add mod">
          <ac:chgData name="jose ramon jorca" userId="4df42de720a68e87" providerId="Windows Live" clId="Web-{31091EF9-8917-4B4C-A6B7-7A770F04003E}" dt="2021-07-19T09:02:22.962" v="70" actId="20577"/>
          <ac:spMkLst>
            <pc:docMk/>
            <pc:sldMk cId="836581216" sldId="284"/>
            <ac:spMk id="4" creationId="{5F033744-011F-4FEB-A396-7A6DF3F13390}"/>
          </ac:spMkLst>
        </pc:spChg>
        <pc:spChg chg="add">
          <ac:chgData name="jose ramon jorca" userId="4df42de720a68e87" providerId="Windows Live" clId="Web-{31091EF9-8917-4B4C-A6B7-7A770F04003E}" dt="2021-07-19T09:03:23.588" v="71"/>
          <ac:spMkLst>
            <pc:docMk/>
            <pc:sldMk cId="836581216" sldId="284"/>
            <ac:spMk id="10" creationId="{B819A166-7571-4003-A6B8-B62034C3ED30}"/>
          </ac:spMkLst>
        </pc:spChg>
        <pc:graphicFrameChg chg="add">
          <ac:chgData name="jose ramon jorca" userId="4df42de720a68e87" providerId="Windows Live" clId="Web-{31091EF9-8917-4B4C-A6B7-7A770F04003E}" dt="2021-07-19T09:03:23.588" v="71"/>
          <ac:graphicFrameMkLst>
            <pc:docMk/>
            <pc:sldMk cId="836581216" sldId="284"/>
            <ac:graphicFrameMk id="6" creationId="{1EB5828F-B705-454D-973F-F24C28601B44}"/>
          </ac:graphicFrameMkLst>
        </pc:graphicFrameChg>
      </pc:sldChg>
    </pc:docChg>
  </pc:docChgLst>
  <pc:docChgLst>
    <pc:chgData name="jose ramon jorca" userId="4df42de720a68e87" providerId="Windows Live" clId="Web-{D04B1915-FA8E-41C3-A691-38A302A20491}"/>
    <pc:docChg chg="addSld delSld modSld">
      <pc:chgData name="jose ramon jorca" userId="4df42de720a68e87" providerId="Windows Live" clId="Web-{D04B1915-FA8E-41C3-A691-38A302A20491}" dt="2021-07-17T22:05:37.427" v="163" actId="20577"/>
      <pc:docMkLst>
        <pc:docMk/>
      </pc:docMkLst>
      <pc:sldChg chg="addSp delSp modSp">
        <pc:chgData name="jose ramon jorca" userId="4df42de720a68e87" providerId="Windows Live" clId="Web-{D04B1915-FA8E-41C3-A691-38A302A20491}" dt="2021-07-17T21:48:43.489" v="103" actId="1076"/>
        <pc:sldMkLst>
          <pc:docMk/>
          <pc:sldMk cId="3856144342" sldId="256"/>
        </pc:sldMkLst>
        <pc:spChg chg="mod">
          <ac:chgData name="jose ramon jorca" userId="4df42de720a68e87" providerId="Windows Live" clId="Web-{D04B1915-FA8E-41C3-A691-38A302A20491}" dt="2021-07-17T21:48:40.036" v="102" actId="1076"/>
          <ac:spMkLst>
            <pc:docMk/>
            <pc:sldMk cId="3856144342" sldId="256"/>
            <ac:spMk id="2" creationId="{00000000-0000-0000-0000-000000000000}"/>
          </ac:spMkLst>
        </pc:spChg>
        <pc:spChg chg="mod">
          <ac:chgData name="jose ramon jorca" userId="4df42de720a68e87" providerId="Windows Live" clId="Web-{D04B1915-FA8E-41C3-A691-38A302A20491}" dt="2021-07-17T21:48:30.051" v="100" actId="1076"/>
          <ac:spMkLst>
            <pc:docMk/>
            <pc:sldMk cId="3856144342" sldId="256"/>
            <ac:spMk id="3" creationId="{00000000-0000-0000-0000-000000000000}"/>
          </ac:spMkLst>
        </pc:spChg>
        <pc:spChg chg="mod">
          <ac:chgData name="jose ramon jorca" userId="4df42de720a68e87" providerId="Windows Live" clId="Web-{D04B1915-FA8E-41C3-A691-38A302A20491}" dt="2021-07-17T21:46:18.892" v="91" actId="14100"/>
          <ac:spMkLst>
            <pc:docMk/>
            <pc:sldMk cId="3856144342" sldId="256"/>
            <ac:spMk id="5" creationId="{E8D37D98-81A7-4112-B186-F40BDB3EB197}"/>
          </ac:spMkLst>
        </pc:spChg>
        <pc:spChg chg="add del mod">
          <ac:chgData name="jose ramon jorca" userId="4df42de720a68e87" providerId="Windows Live" clId="Web-{D04B1915-FA8E-41C3-A691-38A302A20491}" dt="2021-07-17T21:43:17.731" v="33"/>
          <ac:spMkLst>
            <pc:docMk/>
            <pc:sldMk cId="3856144342" sldId="256"/>
            <ac:spMk id="6" creationId="{C37B6809-208F-43C4-BFD7-F7E592C26B90}"/>
          </ac:spMkLst>
        </pc:spChg>
        <pc:spChg chg="add mod">
          <ac:chgData name="jose ramon jorca" userId="4df42de720a68e87" providerId="Windows Live" clId="Web-{D04B1915-FA8E-41C3-A691-38A302A20491}" dt="2021-07-17T21:44:58.749" v="64"/>
          <ac:spMkLst>
            <pc:docMk/>
            <pc:sldMk cId="3856144342" sldId="256"/>
            <ac:spMk id="7" creationId="{6A08CF70-5AAF-407B-BD19-9470C8A693EB}"/>
          </ac:spMkLst>
        </pc:spChg>
        <pc:spChg chg="mod">
          <ac:chgData name="jose ramon jorca" userId="4df42de720a68e87" providerId="Windows Live" clId="Web-{D04B1915-FA8E-41C3-A691-38A302A20491}" dt="2021-07-17T21:46:02.110" v="82" actId="20577"/>
          <ac:spMkLst>
            <pc:docMk/>
            <pc:sldMk cId="3856144342" sldId="256"/>
            <ac:spMk id="62" creationId="{E8324997-AAC6-49A3-A185-5FE16664811E}"/>
          </ac:spMkLst>
        </pc:spChg>
        <pc:spChg chg="add mod">
          <ac:chgData name="jose ramon jorca" userId="4df42de720a68e87" providerId="Windows Live" clId="Web-{D04B1915-FA8E-41C3-A691-38A302A20491}" dt="2021-07-17T21:45:36.672" v="75" actId="20577"/>
          <ac:spMkLst>
            <pc:docMk/>
            <pc:sldMk cId="3856144342" sldId="256"/>
            <ac:spMk id="67" creationId="{6CC8C0AC-2256-4C78-8B79-8A38F9F91828}"/>
          </ac:spMkLst>
        </pc:spChg>
        <pc:picChg chg="mod">
          <ac:chgData name="jose ramon jorca" userId="4df42de720a68e87" providerId="Windows Live" clId="Web-{D04B1915-FA8E-41C3-A691-38A302A20491}" dt="2021-07-17T21:39:51.736" v="0" actId="1076"/>
          <ac:picMkLst>
            <pc:docMk/>
            <pc:sldMk cId="3856144342" sldId="256"/>
            <ac:picMk id="4" creationId="{2AACAFA5-97C0-4F81-980D-26ABDF3A0533}"/>
          </ac:picMkLst>
        </pc:picChg>
        <pc:picChg chg="add mod">
          <ac:chgData name="jose ramon jorca" userId="4df42de720a68e87" providerId="Windows Live" clId="Web-{D04B1915-FA8E-41C3-A691-38A302A20491}" dt="2021-07-17T21:48:43.489" v="103" actId="1076"/>
          <ac:picMkLst>
            <pc:docMk/>
            <pc:sldMk cId="3856144342" sldId="256"/>
            <ac:picMk id="8" creationId="{5A4C6053-728F-45BF-BD7A-3F4F77F16C53}"/>
          </ac:picMkLst>
        </pc:picChg>
      </pc:sldChg>
      <pc:sldChg chg="addSp modSp">
        <pc:chgData name="jose ramon jorca" userId="4df42de720a68e87" providerId="Windows Live" clId="Web-{D04B1915-FA8E-41C3-A691-38A302A20491}" dt="2021-07-17T21:51:17.087" v="111"/>
        <pc:sldMkLst>
          <pc:docMk/>
          <pc:sldMk cId="3573227519" sldId="257"/>
        </pc:sldMkLst>
        <pc:spChg chg="add">
          <ac:chgData name="jose ramon jorca" userId="4df42de720a68e87" providerId="Windows Live" clId="Web-{D04B1915-FA8E-41C3-A691-38A302A20491}" dt="2021-07-17T21:51:17.087" v="111"/>
          <ac:spMkLst>
            <pc:docMk/>
            <pc:sldMk cId="3573227519" sldId="257"/>
            <ac:spMk id="171" creationId="{09C5A2A1-9168-43D8-BFD3-45BD978B4E00}"/>
          </ac:spMkLst>
        </pc:spChg>
        <pc:graphicFrameChg chg="mod modGraphic">
          <ac:chgData name="jose ramon jorca" userId="4df42de720a68e87" providerId="Windows Live" clId="Web-{D04B1915-FA8E-41C3-A691-38A302A20491}" dt="2021-07-17T21:50:56.258" v="110" actId="1076"/>
          <ac:graphicFrameMkLst>
            <pc:docMk/>
            <pc:sldMk cId="3573227519" sldId="257"/>
            <ac:graphicFrameMk id="50" creationId="{05434541-9212-42AC-8CB9-1A928BC413D5}"/>
          </ac:graphicFrameMkLst>
        </pc:graphicFrameChg>
      </pc:sldChg>
      <pc:sldChg chg="addSp">
        <pc:chgData name="jose ramon jorca" userId="4df42de720a68e87" providerId="Windows Live" clId="Web-{D04B1915-FA8E-41C3-A691-38A302A20491}" dt="2021-07-17T21:51:30.509" v="116"/>
        <pc:sldMkLst>
          <pc:docMk/>
          <pc:sldMk cId="3461833459" sldId="258"/>
        </pc:sldMkLst>
        <pc:spChg chg="add">
          <ac:chgData name="jose ramon jorca" userId="4df42de720a68e87" providerId="Windows Live" clId="Web-{D04B1915-FA8E-41C3-A691-38A302A20491}" dt="2021-07-17T21:51:30.509" v="116"/>
          <ac:spMkLst>
            <pc:docMk/>
            <pc:sldMk cId="3461833459" sldId="258"/>
            <ac:spMk id="3" creationId="{73AF11D3-7ADC-471A-AFCF-804BBDEC1BF1}"/>
          </ac:spMkLst>
        </pc:spChg>
      </pc:sldChg>
      <pc:sldChg chg="addSp">
        <pc:chgData name="jose ramon jorca" userId="4df42de720a68e87" providerId="Windows Live" clId="Web-{D04B1915-FA8E-41C3-A691-38A302A20491}" dt="2021-07-17T21:51:27.134" v="115"/>
        <pc:sldMkLst>
          <pc:docMk/>
          <pc:sldMk cId="2629802798" sldId="259"/>
        </pc:sldMkLst>
        <pc:spChg chg="add">
          <ac:chgData name="jose ramon jorca" userId="4df42de720a68e87" providerId="Windows Live" clId="Web-{D04B1915-FA8E-41C3-A691-38A302A20491}" dt="2021-07-17T21:51:27.134" v="115"/>
          <ac:spMkLst>
            <pc:docMk/>
            <pc:sldMk cId="2629802798" sldId="259"/>
            <ac:spMk id="3" creationId="{8768A6A0-7214-42DD-BC1C-D4459BC5713D}"/>
          </ac:spMkLst>
        </pc:spChg>
      </pc:sldChg>
      <pc:sldChg chg="addSp">
        <pc:chgData name="jose ramon jorca" userId="4df42de720a68e87" providerId="Windows Live" clId="Web-{D04B1915-FA8E-41C3-A691-38A302A20491}" dt="2021-07-17T21:51:23.868" v="114"/>
        <pc:sldMkLst>
          <pc:docMk/>
          <pc:sldMk cId="3105548798" sldId="260"/>
        </pc:sldMkLst>
        <pc:spChg chg="add">
          <ac:chgData name="jose ramon jorca" userId="4df42de720a68e87" providerId="Windows Live" clId="Web-{D04B1915-FA8E-41C3-A691-38A302A20491}" dt="2021-07-17T21:51:23.868" v="114"/>
          <ac:spMkLst>
            <pc:docMk/>
            <pc:sldMk cId="3105548798" sldId="260"/>
            <ac:spMk id="3" creationId="{5B40DFF2-365E-4DFA-A502-99F6D567B085}"/>
          </ac:spMkLst>
        </pc:spChg>
      </pc:sldChg>
      <pc:sldChg chg="addSp">
        <pc:chgData name="jose ramon jorca" userId="4df42de720a68e87" providerId="Windows Live" clId="Web-{D04B1915-FA8E-41C3-A691-38A302A20491}" dt="2021-07-17T21:51:21.743" v="113"/>
        <pc:sldMkLst>
          <pc:docMk/>
          <pc:sldMk cId="340427781" sldId="261"/>
        </pc:sldMkLst>
        <pc:spChg chg="add">
          <ac:chgData name="jose ramon jorca" userId="4df42de720a68e87" providerId="Windows Live" clId="Web-{D04B1915-FA8E-41C3-A691-38A302A20491}" dt="2021-07-17T21:51:21.743" v="113"/>
          <ac:spMkLst>
            <pc:docMk/>
            <pc:sldMk cId="340427781" sldId="261"/>
            <ac:spMk id="3" creationId="{1BFE19D0-5A38-422D-87CB-4E8D4C043939}"/>
          </ac:spMkLst>
        </pc:spChg>
      </pc:sldChg>
      <pc:sldChg chg="addSp delSp modSp del mod setBg modClrScheme setClrOvrMap delDesignElem chgLayout">
        <pc:chgData name="jose ramon jorca" userId="4df42de720a68e87" providerId="Windows Live" clId="Web-{D04B1915-FA8E-41C3-A691-38A302A20491}" dt="2021-07-17T21:54:08.029" v="126"/>
        <pc:sldMkLst>
          <pc:docMk/>
          <pc:sldMk cId="2769987356" sldId="262"/>
        </pc:sldMkLst>
        <pc:spChg chg="mod ord">
          <ac:chgData name="jose ramon jorca" userId="4df42de720a68e87" providerId="Windows Live" clId="Web-{D04B1915-FA8E-41C3-A691-38A302A20491}" dt="2021-07-17T21:53:06.902" v="125"/>
          <ac:spMkLst>
            <pc:docMk/>
            <pc:sldMk cId="2769987356" sldId="262"/>
            <ac:spMk id="2" creationId="{00000000-0000-0000-0000-000000000000}"/>
          </ac:spMkLst>
        </pc:spChg>
        <pc:spChg chg="add del">
          <ac:chgData name="jose ramon jorca" userId="4df42de720a68e87" providerId="Windows Live" clId="Web-{D04B1915-FA8E-41C3-A691-38A302A20491}" dt="2021-07-17T21:53:06.902" v="125"/>
          <ac:spMkLst>
            <pc:docMk/>
            <pc:sldMk cId="2769987356" sldId="262"/>
            <ac:spMk id="3" creationId="{58EA6E32-2963-4F3E-9B1B-DCDBBA3915C0}"/>
          </ac:spMkLst>
        </pc:spChg>
        <pc:spChg chg="add mod ord">
          <ac:chgData name="jose ramon jorca" userId="4df42de720a68e87" providerId="Windows Live" clId="Web-{D04B1915-FA8E-41C3-A691-38A302A20491}" dt="2021-07-17T21:53:06.902" v="125"/>
          <ac:spMkLst>
            <pc:docMk/>
            <pc:sldMk cId="2769987356" sldId="262"/>
            <ac:spMk id="4" creationId="{0881FD48-1971-428A-8D4C-BEB96E220312}"/>
          </ac:spMkLst>
        </pc:spChg>
        <pc:spChg chg="add mod ord">
          <ac:chgData name="jose ramon jorca" userId="4df42de720a68e87" providerId="Windows Live" clId="Web-{D04B1915-FA8E-41C3-A691-38A302A20491}" dt="2021-07-17T21:53:06.902" v="125"/>
          <ac:spMkLst>
            <pc:docMk/>
            <pc:sldMk cId="2769987356" sldId="262"/>
            <ac:spMk id="5" creationId="{05215417-ADD2-4BF1-9C6F-C8DA7CEFEAFD}"/>
          </ac:spMkLst>
        </pc:spChg>
        <pc:spChg chg="add">
          <ac:chgData name="jose ramon jorca" userId="4df42de720a68e87" providerId="Windows Live" clId="Web-{D04B1915-FA8E-41C3-A691-38A302A20491}" dt="2021-07-17T21:53:06.902" v="125"/>
          <ac:spMkLst>
            <pc:docMk/>
            <pc:sldMk cId="2769987356" sldId="262"/>
            <ac:spMk id="7" creationId="{1E214AA7-F028-4A0D-8698-61AEC754D1BC}"/>
          </ac:spMkLst>
        </pc:spChg>
        <pc:spChg chg="del">
          <ac:chgData name="jose ramon jorca" userId="4df42de720a68e87" providerId="Windows Live" clId="Web-{D04B1915-FA8E-41C3-A691-38A302A20491}" dt="2021-07-17T21:52:58.277" v="124"/>
          <ac:spMkLst>
            <pc:docMk/>
            <pc:sldMk cId="2769987356" sldId="262"/>
            <ac:spMk id="8" creationId="{577D6B2E-37A3-429E-A37C-F30ED6487282}"/>
          </ac:spMkLst>
        </pc:spChg>
        <pc:spChg chg="del">
          <ac:chgData name="jose ramon jorca" userId="4df42de720a68e87" providerId="Windows Live" clId="Web-{D04B1915-FA8E-41C3-A691-38A302A20491}" dt="2021-07-17T21:52:58.277" v="124"/>
          <ac:spMkLst>
            <pc:docMk/>
            <pc:sldMk cId="2769987356" sldId="262"/>
            <ac:spMk id="10" creationId="{5CEAD642-85CF-4750-8432-7C80C901F001}"/>
          </ac:spMkLst>
        </pc:spChg>
        <pc:spChg chg="del">
          <ac:chgData name="jose ramon jorca" userId="4df42de720a68e87" providerId="Windows Live" clId="Web-{D04B1915-FA8E-41C3-A691-38A302A20491}" dt="2021-07-17T21:52:58.277" v="124"/>
          <ac:spMkLst>
            <pc:docMk/>
            <pc:sldMk cId="2769987356" sldId="262"/>
            <ac:spMk id="12" creationId="{FA33EEAE-15D5-4119-8C1E-89D943F911EF}"/>
          </ac:spMkLst>
        </pc:spChg>
        <pc:spChg chg="del">
          <ac:chgData name="jose ramon jorca" userId="4df42de720a68e87" providerId="Windows Live" clId="Web-{D04B1915-FA8E-41C3-A691-38A302A20491}" dt="2021-07-17T21:52:58.277" v="124"/>
          <ac:spMkLst>
            <pc:docMk/>
            <pc:sldMk cId="2769987356" sldId="262"/>
            <ac:spMk id="14" creationId="{730D8B3B-9B80-4025-B934-26DC7D7CD231}"/>
          </ac:spMkLst>
        </pc:spChg>
        <pc:spChg chg="del">
          <ac:chgData name="jose ramon jorca" userId="4df42de720a68e87" providerId="Windows Live" clId="Web-{D04B1915-FA8E-41C3-A691-38A302A20491}" dt="2021-07-17T21:52:58.277" v="124"/>
          <ac:spMkLst>
            <pc:docMk/>
            <pc:sldMk cId="2769987356" sldId="262"/>
            <ac:spMk id="16" creationId="{1064D5D5-227B-4F66-9AEA-46F570E793BD}"/>
          </ac:spMkLst>
        </pc:spChg>
        <pc:spChg chg="del">
          <ac:chgData name="jose ramon jorca" userId="4df42de720a68e87" providerId="Windows Live" clId="Web-{D04B1915-FA8E-41C3-A691-38A302A20491}" dt="2021-07-17T21:52:58.277" v="124"/>
          <ac:spMkLst>
            <pc:docMk/>
            <pc:sldMk cId="2769987356" sldId="262"/>
            <ac:spMk id="18" creationId="{646B67A4-D328-4747-A82B-65E84FA46368}"/>
          </ac:spMkLst>
        </pc:spChg>
        <pc:spChg chg="del">
          <ac:chgData name="jose ramon jorca" userId="4df42de720a68e87" providerId="Windows Live" clId="Web-{D04B1915-FA8E-41C3-A691-38A302A20491}" dt="2021-07-17T21:52:58.277" v="124"/>
          <ac:spMkLst>
            <pc:docMk/>
            <pc:sldMk cId="2769987356" sldId="262"/>
            <ac:spMk id="20" creationId="{B5A1B09C-1565-46F8-B70F-621C5EB48A09}"/>
          </ac:spMkLst>
        </pc:spChg>
        <pc:spChg chg="del">
          <ac:chgData name="jose ramon jorca" userId="4df42de720a68e87" providerId="Windows Live" clId="Web-{D04B1915-FA8E-41C3-A691-38A302A20491}" dt="2021-07-17T21:52:58.277" v="124"/>
          <ac:spMkLst>
            <pc:docMk/>
            <pc:sldMk cId="2769987356" sldId="262"/>
            <ac:spMk id="22" creationId="{8C516CC8-80AC-446C-A56E-9F54B7210402}"/>
          </ac:spMkLst>
        </pc:spChg>
        <pc:cxnChg chg="add">
          <ac:chgData name="jose ramon jorca" userId="4df42de720a68e87" providerId="Windows Live" clId="Web-{D04B1915-FA8E-41C3-A691-38A302A20491}" dt="2021-07-17T21:53:06.902" v="125"/>
          <ac:cxnSpMkLst>
            <pc:docMk/>
            <pc:sldMk cId="2769987356" sldId="262"/>
            <ac:cxnSpMk id="9" creationId="{D6206FDC-2777-4D7F-AF9C-73413DA664C9}"/>
          </ac:cxnSpMkLst>
        </pc:cxnChg>
      </pc:sldChg>
      <pc:sldChg chg="modSp add replId">
        <pc:chgData name="jose ramon jorca" userId="4df42de720a68e87" providerId="Windows Live" clId="Web-{D04B1915-FA8E-41C3-A691-38A302A20491}" dt="2021-07-17T21:51:53.197" v="119" actId="20577"/>
        <pc:sldMkLst>
          <pc:docMk/>
          <pc:sldMk cId="2999199772" sldId="263"/>
        </pc:sldMkLst>
        <pc:spChg chg="mod">
          <ac:chgData name="jose ramon jorca" userId="4df42de720a68e87" providerId="Windows Live" clId="Web-{D04B1915-FA8E-41C3-A691-38A302A20491}" dt="2021-07-17T21:51:53.197" v="119" actId="20577"/>
          <ac:spMkLst>
            <pc:docMk/>
            <pc:sldMk cId="2999199772" sldId="263"/>
            <ac:spMk id="2" creationId="{00000000-0000-0000-0000-000000000000}"/>
          </ac:spMkLst>
        </pc:spChg>
      </pc:sldChg>
      <pc:sldChg chg="addSp delSp modSp add replId">
        <pc:chgData name="jose ramon jorca" userId="4df42de720a68e87" providerId="Windows Live" clId="Web-{D04B1915-FA8E-41C3-A691-38A302A20491}" dt="2021-07-17T21:56:08.313" v="150" actId="20577"/>
        <pc:sldMkLst>
          <pc:docMk/>
          <pc:sldMk cId="884787866" sldId="264"/>
        </pc:sldMkLst>
        <pc:spChg chg="mod">
          <ac:chgData name="jose ramon jorca" userId="4df42de720a68e87" providerId="Windows Live" clId="Web-{D04B1915-FA8E-41C3-A691-38A302A20491}" dt="2021-07-17T21:55:49.297" v="148" actId="20577"/>
          <ac:spMkLst>
            <pc:docMk/>
            <pc:sldMk cId="884787866" sldId="264"/>
            <ac:spMk id="2" creationId="{00000000-0000-0000-0000-000000000000}"/>
          </ac:spMkLst>
        </pc:spChg>
        <pc:spChg chg="mod">
          <ac:chgData name="jose ramon jorca" userId="4df42de720a68e87" providerId="Windows Live" clId="Web-{D04B1915-FA8E-41C3-A691-38A302A20491}" dt="2021-07-17T21:55:26.547" v="144" actId="20577"/>
          <ac:spMkLst>
            <pc:docMk/>
            <pc:sldMk cId="884787866" sldId="264"/>
            <ac:spMk id="3" creationId="{58EA6E32-2963-4F3E-9B1B-DCDBBA3915C0}"/>
          </ac:spMkLst>
        </pc:spChg>
        <pc:spChg chg="add mod">
          <ac:chgData name="jose ramon jorca" userId="4df42de720a68e87" providerId="Windows Live" clId="Web-{D04B1915-FA8E-41C3-A691-38A302A20491}" dt="2021-07-17T21:56:08.313" v="150" actId="20577"/>
          <ac:spMkLst>
            <pc:docMk/>
            <pc:sldMk cId="884787866" sldId="264"/>
            <ac:spMk id="4" creationId="{EEE4E8E9-6FBD-4801-8150-74B5EC99495A}"/>
          </ac:spMkLst>
        </pc:spChg>
        <pc:spChg chg="del">
          <ac:chgData name="jose ramon jorca" userId="4df42de720a68e87" providerId="Windows Live" clId="Web-{D04B1915-FA8E-41C3-A691-38A302A20491}" dt="2021-07-17T21:54:55.046" v="128"/>
          <ac:spMkLst>
            <pc:docMk/>
            <pc:sldMk cId="884787866" sldId="264"/>
            <ac:spMk id="8" creationId="{577D6B2E-37A3-429E-A37C-F30ED6487282}"/>
          </ac:spMkLst>
        </pc:spChg>
        <pc:spChg chg="del">
          <ac:chgData name="jose ramon jorca" userId="4df42de720a68e87" providerId="Windows Live" clId="Web-{D04B1915-FA8E-41C3-A691-38A302A20491}" dt="2021-07-17T21:54:55.046" v="128"/>
          <ac:spMkLst>
            <pc:docMk/>
            <pc:sldMk cId="884787866" sldId="264"/>
            <ac:spMk id="10" creationId="{5CEAD642-85CF-4750-8432-7C80C901F001}"/>
          </ac:spMkLst>
        </pc:spChg>
        <pc:spChg chg="del">
          <ac:chgData name="jose ramon jorca" userId="4df42de720a68e87" providerId="Windows Live" clId="Web-{D04B1915-FA8E-41C3-A691-38A302A20491}" dt="2021-07-17T21:54:55.046" v="128"/>
          <ac:spMkLst>
            <pc:docMk/>
            <pc:sldMk cId="884787866" sldId="264"/>
            <ac:spMk id="12" creationId="{FA33EEAE-15D5-4119-8C1E-89D943F911EF}"/>
          </ac:spMkLst>
        </pc:spChg>
        <pc:spChg chg="del">
          <ac:chgData name="jose ramon jorca" userId="4df42de720a68e87" providerId="Windows Live" clId="Web-{D04B1915-FA8E-41C3-A691-38A302A20491}" dt="2021-07-17T21:54:55.046" v="128"/>
          <ac:spMkLst>
            <pc:docMk/>
            <pc:sldMk cId="884787866" sldId="264"/>
            <ac:spMk id="14" creationId="{730D8B3B-9B80-4025-B934-26DC7D7CD231}"/>
          </ac:spMkLst>
        </pc:spChg>
        <pc:spChg chg="del">
          <ac:chgData name="jose ramon jorca" userId="4df42de720a68e87" providerId="Windows Live" clId="Web-{D04B1915-FA8E-41C3-A691-38A302A20491}" dt="2021-07-17T21:54:55.046" v="128"/>
          <ac:spMkLst>
            <pc:docMk/>
            <pc:sldMk cId="884787866" sldId="264"/>
            <ac:spMk id="16" creationId="{1064D5D5-227B-4F66-9AEA-46F570E793BD}"/>
          </ac:spMkLst>
        </pc:spChg>
        <pc:spChg chg="del">
          <ac:chgData name="jose ramon jorca" userId="4df42de720a68e87" providerId="Windows Live" clId="Web-{D04B1915-FA8E-41C3-A691-38A302A20491}" dt="2021-07-17T21:54:55.046" v="128"/>
          <ac:spMkLst>
            <pc:docMk/>
            <pc:sldMk cId="884787866" sldId="264"/>
            <ac:spMk id="18" creationId="{646B67A4-D328-4747-A82B-65E84FA46368}"/>
          </ac:spMkLst>
        </pc:spChg>
        <pc:spChg chg="del">
          <ac:chgData name="jose ramon jorca" userId="4df42de720a68e87" providerId="Windows Live" clId="Web-{D04B1915-FA8E-41C3-A691-38A302A20491}" dt="2021-07-17T21:54:55.046" v="128"/>
          <ac:spMkLst>
            <pc:docMk/>
            <pc:sldMk cId="884787866" sldId="264"/>
            <ac:spMk id="20" creationId="{B5A1B09C-1565-46F8-B70F-621C5EB48A09}"/>
          </ac:spMkLst>
        </pc:spChg>
        <pc:spChg chg="del">
          <ac:chgData name="jose ramon jorca" userId="4df42de720a68e87" providerId="Windows Live" clId="Web-{D04B1915-FA8E-41C3-A691-38A302A20491}" dt="2021-07-17T21:54:55.046" v="128"/>
          <ac:spMkLst>
            <pc:docMk/>
            <pc:sldMk cId="884787866" sldId="264"/>
            <ac:spMk id="22" creationId="{8C516CC8-80AC-446C-A56E-9F54B7210402}"/>
          </ac:spMkLst>
        </pc:spChg>
        <pc:spChg chg="add">
          <ac:chgData name="jose ramon jorca" userId="4df42de720a68e87" providerId="Windows Live" clId="Web-{D04B1915-FA8E-41C3-A691-38A302A20491}" dt="2021-07-17T21:54:55.046" v="128"/>
          <ac:spMkLst>
            <pc:docMk/>
            <pc:sldMk cId="884787866" sldId="264"/>
            <ac:spMk id="27" creationId="{85016AEC-0320-4ED0-8ECB-FE11DDDFE17A}"/>
          </ac:spMkLst>
        </pc:spChg>
        <pc:spChg chg="add">
          <ac:chgData name="jose ramon jorca" userId="4df42de720a68e87" providerId="Windows Live" clId="Web-{D04B1915-FA8E-41C3-A691-38A302A20491}" dt="2021-07-17T21:54:55.046" v="128"/>
          <ac:spMkLst>
            <pc:docMk/>
            <pc:sldMk cId="884787866" sldId="264"/>
            <ac:spMk id="29" creationId="{D3CDB30C-1F82-41E6-A067-831D6E89184F}"/>
          </ac:spMkLst>
        </pc:spChg>
        <pc:spChg chg="add">
          <ac:chgData name="jose ramon jorca" userId="4df42de720a68e87" providerId="Windows Live" clId="Web-{D04B1915-FA8E-41C3-A691-38A302A20491}" dt="2021-07-17T21:54:55.046" v="128"/>
          <ac:spMkLst>
            <pc:docMk/>
            <pc:sldMk cId="884787866" sldId="264"/>
            <ac:spMk id="31" creationId="{2DDA86DD-F997-4F66-A87C-5B58AB6D19EC}"/>
          </ac:spMkLst>
        </pc:spChg>
        <pc:spChg chg="add">
          <ac:chgData name="jose ramon jorca" userId="4df42de720a68e87" providerId="Windows Live" clId="Web-{D04B1915-FA8E-41C3-A691-38A302A20491}" dt="2021-07-17T21:54:55.046" v="128"/>
          <ac:spMkLst>
            <pc:docMk/>
            <pc:sldMk cId="884787866" sldId="264"/>
            <ac:spMk id="33" creationId="{D241B827-437E-40A3-A732-669230D6A5BC}"/>
          </ac:spMkLst>
        </pc:spChg>
      </pc:sldChg>
      <pc:sldChg chg="new del">
        <pc:chgData name="jose ramon jorca" userId="4df42de720a68e87" providerId="Windows Live" clId="Web-{D04B1915-FA8E-41C3-A691-38A302A20491}" dt="2021-07-17T21:52:37.277" v="121"/>
        <pc:sldMkLst>
          <pc:docMk/>
          <pc:sldMk cId="3883368708" sldId="264"/>
        </pc:sldMkLst>
      </pc:sldChg>
      <pc:sldChg chg="add replId">
        <pc:chgData name="jose ramon jorca" userId="4df42de720a68e87" providerId="Windows Live" clId="Web-{D04B1915-FA8E-41C3-A691-38A302A20491}" dt="2021-07-17T21:54:13.451" v="127"/>
        <pc:sldMkLst>
          <pc:docMk/>
          <pc:sldMk cId="1670633500" sldId="265"/>
        </pc:sldMkLst>
      </pc:sldChg>
      <pc:sldChg chg="addSp modSp new mod setBg">
        <pc:chgData name="jose ramon jorca" userId="4df42de720a68e87" providerId="Windows Live" clId="Web-{D04B1915-FA8E-41C3-A691-38A302A20491}" dt="2021-07-17T22:05:37.427" v="163" actId="20577"/>
        <pc:sldMkLst>
          <pc:docMk/>
          <pc:sldMk cId="2624726369" sldId="266"/>
        </pc:sldMkLst>
        <pc:spChg chg="mod">
          <ac:chgData name="jose ramon jorca" userId="4df42de720a68e87" providerId="Windows Live" clId="Web-{D04B1915-FA8E-41C3-A691-38A302A20491}" dt="2021-07-17T22:05:37.427" v="163" actId="20577"/>
          <ac:spMkLst>
            <pc:docMk/>
            <pc:sldMk cId="2624726369" sldId="266"/>
            <ac:spMk id="2" creationId="{530D3370-BF49-4BA8-B0F3-240DA7AB3FC2}"/>
          </ac:spMkLst>
        </pc:spChg>
        <pc:spChg chg="mod">
          <ac:chgData name="jose ramon jorca" userId="4df42de720a68e87" providerId="Windows Live" clId="Web-{D04B1915-FA8E-41C3-A691-38A302A20491}" dt="2021-07-17T22:05:27.973" v="152"/>
          <ac:spMkLst>
            <pc:docMk/>
            <pc:sldMk cId="2624726369" sldId="266"/>
            <ac:spMk id="3" creationId="{E7059957-7807-4B8A-B06C-3631A75BDDB4}"/>
          </ac:spMkLst>
        </pc:spChg>
        <pc:spChg chg="add">
          <ac:chgData name="jose ramon jorca" userId="4df42de720a68e87" providerId="Windows Live" clId="Web-{D04B1915-FA8E-41C3-A691-38A302A20491}" dt="2021-07-17T22:05:27.973" v="152"/>
          <ac:spMkLst>
            <pc:docMk/>
            <pc:sldMk cId="2624726369" sldId="266"/>
            <ac:spMk id="8" creationId="{1B15ED52-F352-441B-82BF-E0EA34836D08}"/>
          </ac:spMkLst>
        </pc:spChg>
        <pc:spChg chg="add">
          <ac:chgData name="jose ramon jorca" userId="4df42de720a68e87" providerId="Windows Live" clId="Web-{D04B1915-FA8E-41C3-A691-38A302A20491}" dt="2021-07-17T22:05:27.973" v="152"/>
          <ac:spMkLst>
            <pc:docMk/>
            <pc:sldMk cId="2624726369" sldId="266"/>
            <ac:spMk id="10" creationId="{3B2E3793-BFE6-45A2-9B7B-E18844431C99}"/>
          </ac:spMkLst>
        </pc:spChg>
        <pc:spChg chg="add">
          <ac:chgData name="jose ramon jorca" userId="4df42de720a68e87" providerId="Windows Live" clId="Web-{D04B1915-FA8E-41C3-A691-38A302A20491}" dt="2021-07-17T22:05:27.973" v="152"/>
          <ac:spMkLst>
            <pc:docMk/>
            <pc:sldMk cId="2624726369" sldId="266"/>
            <ac:spMk id="12" creationId="{BC4C4868-CB8F-4AF9-9CDB-8108F2C19B67}"/>
          </ac:spMkLst>
        </pc:spChg>
        <pc:spChg chg="add">
          <ac:chgData name="jose ramon jorca" userId="4df42de720a68e87" providerId="Windows Live" clId="Web-{D04B1915-FA8E-41C3-A691-38A302A20491}" dt="2021-07-17T22:05:27.973" v="152"/>
          <ac:spMkLst>
            <pc:docMk/>
            <pc:sldMk cId="2624726369" sldId="266"/>
            <ac:spMk id="14" creationId="{375E0459-6403-40CD-989D-56A4407CA12E}"/>
          </ac:spMkLst>
        </pc:spChg>
        <pc:spChg chg="add">
          <ac:chgData name="jose ramon jorca" userId="4df42de720a68e87" providerId="Windows Live" clId="Web-{D04B1915-FA8E-41C3-A691-38A302A20491}" dt="2021-07-17T22:05:27.973" v="152"/>
          <ac:spMkLst>
            <pc:docMk/>
            <pc:sldMk cId="2624726369" sldId="266"/>
            <ac:spMk id="16" creationId="{53E5B1A8-3AC9-4BD1-9BBC-78CA94F2D1BA}"/>
          </ac:spMkLst>
        </pc:spChg>
      </pc:sldChg>
    </pc:docChg>
  </pc:docChgLst>
</pc:chgInfo>
</file>

<file path=ppt/diagrams/_rels/data10.xml.rels><?xml version="1.0" encoding="UTF-8" standalone="yes"?>
<Relationships xmlns="http://schemas.openxmlformats.org/package/2006/relationships"><Relationship Id="rId8" Type="http://schemas.openxmlformats.org/officeDocument/2006/relationships/hyperlink" Target="http://xn--jesusnuez-r6a.com/wp-content/uploads/Ejercicios_basicos_HTML18-19.pdf" TargetMode="External"/><Relationship Id="rId3" Type="http://schemas.openxmlformats.org/officeDocument/2006/relationships/hyperlink" Target="https://blogsaverroes.juntadeandalucia.es/luismaroto/ut-10-transformacion-xml-con-css/" TargetMode="External"/><Relationship Id="rId7" Type="http://schemas.openxmlformats.org/officeDocument/2006/relationships/hyperlink" Target="https://www.ticarte.com/contenido/ejercicios-practicos-de-xml" TargetMode="External"/><Relationship Id="rId2" Type="http://schemas.openxmlformats.org/officeDocument/2006/relationships/hyperlink" Target="https://josedom24.github.io/mod/lm/esquema" TargetMode="External"/><Relationship Id="rId1" Type="http://schemas.openxmlformats.org/officeDocument/2006/relationships/hyperlink" Target="http://gradosuperiordam.top/asignaturas/lenguaje-de-marcas/" TargetMode="External"/><Relationship Id="rId6" Type="http://schemas.openxmlformats.org/officeDocument/2006/relationships/hyperlink" Target="http://www.suarezdefigueroa.es/manuel/LMSGI/ejercicios/ejerxslt.html" TargetMode="External"/><Relationship Id="rId5" Type="http://schemas.openxmlformats.org/officeDocument/2006/relationships/hyperlink" Target="http://dis.um.es/~lopezquesada/documentos/IES_1314/LMSGI/curso/UT7/Ejercicios.pdf" TargetMode="External"/><Relationship Id="rId4" Type="http://schemas.openxmlformats.org/officeDocument/2006/relationships/hyperlink" Target="https://www.raulprietofernandez.net/descargas/administracion-de-sistemas-informaticos-en-red/asir-curso-1/lmsgi" TargetMode="External"/></Relationships>
</file>

<file path=ppt/diagrams/_rels/drawing10.xml.rels><?xml version="1.0" encoding="UTF-8" standalone="yes"?>
<Relationships xmlns="http://schemas.openxmlformats.org/package/2006/relationships"><Relationship Id="rId8" Type="http://schemas.openxmlformats.org/officeDocument/2006/relationships/hyperlink" Target="http://xn--jesusnuez-r6a.com/wp-content/uploads/Ejercicios_basicos_HTML18-19.pdf" TargetMode="External"/><Relationship Id="rId3" Type="http://schemas.openxmlformats.org/officeDocument/2006/relationships/hyperlink" Target="https://blogsaverroes.juntadeandalucia.es/luismaroto/ut-10-transformacion-xml-con-css/" TargetMode="External"/><Relationship Id="rId7" Type="http://schemas.openxmlformats.org/officeDocument/2006/relationships/hyperlink" Target="https://www.ticarte.com/contenido/ejercicios-practicos-de-xml" TargetMode="External"/><Relationship Id="rId2" Type="http://schemas.openxmlformats.org/officeDocument/2006/relationships/hyperlink" Target="https://josedom24.github.io/mod/lm/esquema" TargetMode="External"/><Relationship Id="rId1" Type="http://schemas.openxmlformats.org/officeDocument/2006/relationships/hyperlink" Target="http://gradosuperiordam.top/asignaturas/lenguaje-de-marcas/" TargetMode="External"/><Relationship Id="rId6" Type="http://schemas.openxmlformats.org/officeDocument/2006/relationships/hyperlink" Target="http://www.suarezdefigueroa.es/manuel/LMSGI/ejercicios/ejerxslt.html" TargetMode="External"/><Relationship Id="rId5" Type="http://schemas.openxmlformats.org/officeDocument/2006/relationships/hyperlink" Target="http://dis.um.es/~lopezquesada/documentos/IES_1314/LMSGI/curso/UT7/Ejercicios.pdf" TargetMode="External"/><Relationship Id="rId4" Type="http://schemas.openxmlformats.org/officeDocument/2006/relationships/hyperlink" Target="https://www.raulprietofernandez.net/descargas/administracion-de-sistemas-informaticos-en-red/asir-curso-1/lmsgi"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40249A-2892-42F5-937B-7865C1871A91}" type="doc">
      <dgm:prSet loTypeId="urn:microsoft.com/office/officeart/2016/7/layout/BasicLinearProcessNumbered" loCatId="process" qsTypeId="urn:microsoft.com/office/officeart/2005/8/quickstyle/simple4" qsCatId="simple" csTypeId="urn:microsoft.com/office/officeart/2005/8/colors/colorful1" csCatId="colorful" phldr="1"/>
      <dgm:spPr/>
      <dgm:t>
        <a:bodyPr/>
        <a:lstStyle/>
        <a:p>
          <a:endParaRPr lang="en-US"/>
        </a:p>
      </dgm:t>
    </dgm:pt>
    <dgm:pt modelId="{B0349814-F223-4BC1-BD9F-11E547C5BB47}">
      <dgm:prSet/>
      <dgm:spPr/>
      <dgm:t>
        <a:bodyPr/>
        <a:lstStyle/>
        <a:p>
          <a:r>
            <a:rPr lang="en-US" dirty="0"/>
            <a:t>RECONOCIMIENTO DE LAS CARACTERÍSTICAS</a:t>
          </a:r>
        </a:p>
      </dgm:t>
    </dgm:pt>
    <dgm:pt modelId="{0BEF2865-3289-49E6-B8D0-5D2ADCFD1A70}" type="parTrans" cxnId="{1A85BFC5-9B83-476F-BC15-D8937D32D8F3}">
      <dgm:prSet/>
      <dgm:spPr/>
      <dgm:t>
        <a:bodyPr/>
        <a:lstStyle/>
        <a:p>
          <a:endParaRPr lang="en-US"/>
        </a:p>
      </dgm:t>
    </dgm:pt>
    <dgm:pt modelId="{8C78CE31-3D2F-4D80-8A9A-EA4A0F837132}" type="sibTrans" cxnId="{1A85BFC5-9B83-476F-BC15-D8937D32D8F3}">
      <dgm:prSet phldrT="1" phldr="0"/>
      <dgm:spPr/>
      <dgm:t>
        <a:bodyPr/>
        <a:lstStyle/>
        <a:p>
          <a:r>
            <a:rPr lang="en-US"/>
            <a:t>1</a:t>
          </a:r>
        </a:p>
      </dgm:t>
    </dgm:pt>
    <dgm:pt modelId="{EA06BC38-63D3-481A-901C-CAB22D60FC75}">
      <dgm:prSet/>
      <dgm:spPr/>
      <dgm:t>
        <a:bodyPr/>
        <a:lstStyle/>
        <a:p>
          <a:r>
            <a:rPr lang="en-US" dirty="0"/>
            <a:t>UTILIZACIÓN EN ENTORNOS WEB</a:t>
          </a:r>
        </a:p>
      </dgm:t>
    </dgm:pt>
    <dgm:pt modelId="{3192002A-2E9D-4B0C-A3F8-3573124DDAA0}" type="parTrans" cxnId="{C17F21ED-9D4B-4457-91E7-EA109577F0B4}">
      <dgm:prSet/>
      <dgm:spPr/>
      <dgm:t>
        <a:bodyPr/>
        <a:lstStyle/>
        <a:p>
          <a:endParaRPr lang="en-US"/>
        </a:p>
      </dgm:t>
    </dgm:pt>
    <dgm:pt modelId="{A53A5B73-BDF0-4C84-9A78-9789AB8BF7B0}" type="sibTrans" cxnId="{C17F21ED-9D4B-4457-91E7-EA109577F0B4}">
      <dgm:prSet phldrT="2" phldr="0"/>
      <dgm:spPr/>
      <dgm:t>
        <a:bodyPr/>
        <a:lstStyle/>
        <a:p>
          <a:r>
            <a:rPr lang="en-US"/>
            <a:t>2</a:t>
          </a:r>
        </a:p>
      </dgm:t>
    </dgm:pt>
    <dgm:pt modelId="{BBFA0BB5-4781-42AC-9279-AEA0847BD601}">
      <dgm:prSet/>
      <dgm:spPr/>
      <dgm:t>
        <a:bodyPr/>
        <a:lstStyle/>
        <a:p>
          <a:r>
            <a:rPr lang="en-US" dirty="0"/>
            <a:t>ETIQUETAS Y ATRIBUTOS</a:t>
          </a:r>
        </a:p>
      </dgm:t>
    </dgm:pt>
    <dgm:pt modelId="{58B17EF5-250F-4ABC-BB48-14BE2DDF7E7D}" type="parTrans" cxnId="{D32B9CB4-8B5A-4E64-83EF-4E9BA3C05314}">
      <dgm:prSet/>
      <dgm:spPr/>
      <dgm:t>
        <a:bodyPr/>
        <a:lstStyle/>
        <a:p>
          <a:endParaRPr lang="en-US"/>
        </a:p>
      </dgm:t>
    </dgm:pt>
    <dgm:pt modelId="{0CA908ED-B230-44BA-AF10-E9C345FBD2AF}" type="sibTrans" cxnId="{D32B9CB4-8B5A-4E64-83EF-4E9BA3C05314}">
      <dgm:prSet phldrT="3" phldr="0"/>
      <dgm:spPr/>
      <dgm:t>
        <a:bodyPr/>
        <a:lstStyle/>
        <a:p>
          <a:r>
            <a:rPr lang="en-US"/>
            <a:t>3</a:t>
          </a:r>
        </a:p>
      </dgm:t>
    </dgm:pt>
    <dgm:pt modelId="{946A9699-F3DD-4329-83F9-2201A5B297B7}">
      <dgm:prSet/>
      <dgm:spPr/>
      <dgm:t>
        <a:bodyPr/>
        <a:lstStyle/>
        <a:p>
          <a:r>
            <a:rPr lang="en-US" dirty="0"/>
            <a:t>HOJAS DE ESTILO CSS</a:t>
          </a:r>
        </a:p>
      </dgm:t>
    </dgm:pt>
    <dgm:pt modelId="{3D9D056A-2228-4A12-95AE-9DB4B1119566}" type="parTrans" cxnId="{364D7A84-1FEE-4ADB-BF4C-7272F0980E31}">
      <dgm:prSet/>
      <dgm:spPr/>
      <dgm:t>
        <a:bodyPr/>
        <a:lstStyle/>
        <a:p>
          <a:endParaRPr lang="en-US"/>
        </a:p>
      </dgm:t>
    </dgm:pt>
    <dgm:pt modelId="{E0295DAA-5E99-4698-9CE4-D964761E7A36}" type="sibTrans" cxnId="{364D7A84-1FEE-4ADB-BF4C-7272F0980E31}">
      <dgm:prSet phldrT="4" phldr="0"/>
      <dgm:spPr/>
      <dgm:t>
        <a:bodyPr/>
        <a:lstStyle/>
        <a:p>
          <a:r>
            <a:rPr lang="en-US"/>
            <a:t>4</a:t>
          </a:r>
        </a:p>
      </dgm:t>
    </dgm:pt>
    <dgm:pt modelId="{D2C9FE7C-4544-4195-8B42-9537837B587C}">
      <dgm:prSet/>
      <dgm:spPr/>
      <dgm:t>
        <a:bodyPr/>
        <a:lstStyle/>
        <a:p>
          <a:r>
            <a:rPr lang="en-US" dirty="0"/>
            <a:t>XHTML</a:t>
          </a:r>
        </a:p>
      </dgm:t>
    </dgm:pt>
    <dgm:pt modelId="{B05A519C-6AEC-4FD2-BA3C-376D832595D6}" type="parTrans" cxnId="{E3BF18B7-B623-46BC-8780-65979F52714D}">
      <dgm:prSet/>
      <dgm:spPr/>
      <dgm:t>
        <a:bodyPr/>
        <a:lstStyle/>
        <a:p>
          <a:endParaRPr lang="en-US"/>
        </a:p>
      </dgm:t>
    </dgm:pt>
    <dgm:pt modelId="{00A26B3C-4EC0-4E95-86CE-19B72A9E4016}" type="sibTrans" cxnId="{E3BF18B7-B623-46BC-8780-65979F52714D}">
      <dgm:prSet phldrT="5" phldr="0"/>
      <dgm:spPr/>
      <dgm:t>
        <a:bodyPr/>
        <a:lstStyle/>
        <a:p>
          <a:r>
            <a:rPr lang="en-US"/>
            <a:t>5</a:t>
          </a:r>
        </a:p>
      </dgm:t>
    </dgm:pt>
    <dgm:pt modelId="{46B2F10D-EEC9-4F4C-AF74-E85C4838DEFF}">
      <dgm:prSet phldr="0"/>
      <dgm:spPr/>
      <dgm:t>
        <a:bodyPr/>
        <a:lstStyle/>
        <a:p>
          <a:r>
            <a:rPr lang="en-US" dirty="0">
              <a:latin typeface="Tw Cen MT" panose="020B0602020104020603"/>
            </a:rPr>
            <a:t>HERRAMIENTAS</a:t>
          </a:r>
        </a:p>
      </dgm:t>
    </dgm:pt>
    <dgm:pt modelId="{234AD8F9-FDDD-4F9E-80E0-D66B20F33192}" type="parTrans" cxnId="{B7883B95-BE72-4E91-96B7-4700AAD9D15E}">
      <dgm:prSet/>
      <dgm:spPr/>
    </dgm:pt>
    <dgm:pt modelId="{451A87EB-6B9D-4D2E-8B51-7AFC9514DE08}" type="sibTrans" cxnId="{B7883B95-BE72-4E91-96B7-4700AAD9D15E}">
      <dgm:prSet phldrT="6" phldr="0"/>
      <dgm:spPr/>
      <dgm:t>
        <a:bodyPr/>
        <a:lstStyle/>
        <a:p>
          <a:r>
            <a:rPr lang="es-ES"/>
            <a:t>6</a:t>
          </a:r>
        </a:p>
      </dgm:t>
    </dgm:pt>
    <dgm:pt modelId="{9D9228D0-CE2D-43FC-B494-6A3DFD0061B3}" type="pres">
      <dgm:prSet presAssocID="{9640249A-2892-42F5-937B-7865C1871A91}" presName="Name0" presStyleCnt="0">
        <dgm:presLayoutVars>
          <dgm:animLvl val="lvl"/>
          <dgm:resizeHandles val="exact"/>
        </dgm:presLayoutVars>
      </dgm:prSet>
      <dgm:spPr/>
    </dgm:pt>
    <dgm:pt modelId="{31E6F3C2-5EB8-4643-B030-8A3F674DEF0A}" type="pres">
      <dgm:prSet presAssocID="{B0349814-F223-4BC1-BD9F-11E547C5BB47}" presName="compositeNode" presStyleCnt="0">
        <dgm:presLayoutVars>
          <dgm:bulletEnabled val="1"/>
        </dgm:presLayoutVars>
      </dgm:prSet>
      <dgm:spPr/>
    </dgm:pt>
    <dgm:pt modelId="{40F0765D-C0AB-469F-8B3A-6FA2EB3E0CC9}" type="pres">
      <dgm:prSet presAssocID="{B0349814-F223-4BC1-BD9F-11E547C5BB47}" presName="bgRect" presStyleLbl="bgAccFollowNode1" presStyleIdx="0" presStyleCnt="6"/>
      <dgm:spPr/>
    </dgm:pt>
    <dgm:pt modelId="{0C581559-5424-4C12-923D-8653810B59FF}" type="pres">
      <dgm:prSet presAssocID="{8C78CE31-3D2F-4D80-8A9A-EA4A0F837132}" presName="sibTransNodeCircle" presStyleLbl="alignNode1" presStyleIdx="0" presStyleCnt="12">
        <dgm:presLayoutVars>
          <dgm:chMax val="0"/>
          <dgm:bulletEnabled/>
        </dgm:presLayoutVars>
      </dgm:prSet>
      <dgm:spPr/>
    </dgm:pt>
    <dgm:pt modelId="{C7CBCBC1-9125-465D-B222-A4F246296B1C}" type="pres">
      <dgm:prSet presAssocID="{B0349814-F223-4BC1-BD9F-11E547C5BB47}" presName="bottomLine" presStyleLbl="alignNode1" presStyleIdx="1" presStyleCnt="12">
        <dgm:presLayoutVars/>
      </dgm:prSet>
      <dgm:spPr/>
    </dgm:pt>
    <dgm:pt modelId="{6C7D9DC4-45B7-48E9-B488-756154A39202}" type="pres">
      <dgm:prSet presAssocID="{B0349814-F223-4BC1-BD9F-11E547C5BB47}" presName="nodeText" presStyleLbl="bgAccFollowNode1" presStyleIdx="0" presStyleCnt="6">
        <dgm:presLayoutVars>
          <dgm:bulletEnabled val="1"/>
        </dgm:presLayoutVars>
      </dgm:prSet>
      <dgm:spPr/>
    </dgm:pt>
    <dgm:pt modelId="{0F7684FD-A15F-44A3-8BAE-0DCC40581951}" type="pres">
      <dgm:prSet presAssocID="{8C78CE31-3D2F-4D80-8A9A-EA4A0F837132}" presName="sibTrans" presStyleCnt="0"/>
      <dgm:spPr/>
    </dgm:pt>
    <dgm:pt modelId="{0F05FAB5-85A2-41BF-B592-0FC08C873846}" type="pres">
      <dgm:prSet presAssocID="{EA06BC38-63D3-481A-901C-CAB22D60FC75}" presName="compositeNode" presStyleCnt="0">
        <dgm:presLayoutVars>
          <dgm:bulletEnabled val="1"/>
        </dgm:presLayoutVars>
      </dgm:prSet>
      <dgm:spPr/>
    </dgm:pt>
    <dgm:pt modelId="{007C5638-790C-4A36-93C9-ABDEC73286BF}" type="pres">
      <dgm:prSet presAssocID="{EA06BC38-63D3-481A-901C-CAB22D60FC75}" presName="bgRect" presStyleLbl="bgAccFollowNode1" presStyleIdx="1" presStyleCnt="6"/>
      <dgm:spPr/>
    </dgm:pt>
    <dgm:pt modelId="{2103A7EA-F132-48C5-AE1D-C9211455A12F}" type="pres">
      <dgm:prSet presAssocID="{A53A5B73-BDF0-4C84-9A78-9789AB8BF7B0}" presName="sibTransNodeCircle" presStyleLbl="alignNode1" presStyleIdx="2" presStyleCnt="12">
        <dgm:presLayoutVars>
          <dgm:chMax val="0"/>
          <dgm:bulletEnabled/>
        </dgm:presLayoutVars>
      </dgm:prSet>
      <dgm:spPr/>
    </dgm:pt>
    <dgm:pt modelId="{885A3B8F-E2FD-4FAA-BC30-2B41B06AB6DD}" type="pres">
      <dgm:prSet presAssocID="{EA06BC38-63D3-481A-901C-CAB22D60FC75}" presName="bottomLine" presStyleLbl="alignNode1" presStyleIdx="3" presStyleCnt="12">
        <dgm:presLayoutVars/>
      </dgm:prSet>
      <dgm:spPr/>
    </dgm:pt>
    <dgm:pt modelId="{C6D79A23-E2C0-4193-9970-F143E0ECF707}" type="pres">
      <dgm:prSet presAssocID="{EA06BC38-63D3-481A-901C-CAB22D60FC75}" presName="nodeText" presStyleLbl="bgAccFollowNode1" presStyleIdx="1" presStyleCnt="6">
        <dgm:presLayoutVars>
          <dgm:bulletEnabled val="1"/>
        </dgm:presLayoutVars>
      </dgm:prSet>
      <dgm:spPr/>
    </dgm:pt>
    <dgm:pt modelId="{2A600C24-4FF3-43C4-A228-EB9C94D0D28B}" type="pres">
      <dgm:prSet presAssocID="{A53A5B73-BDF0-4C84-9A78-9789AB8BF7B0}" presName="sibTrans" presStyleCnt="0"/>
      <dgm:spPr/>
    </dgm:pt>
    <dgm:pt modelId="{646FA314-49D2-4D36-8417-37CE86D47133}" type="pres">
      <dgm:prSet presAssocID="{BBFA0BB5-4781-42AC-9279-AEA0847BD601}" presName="compositeNode" presStyleCnt="0">
        <dgm:presLayoutVars>
          <dgm:bulletEnabled val="1"/>
        </dgm:presLayoutVars>
      </dgm:prSet>
      <dgm:spPr/>
    </dgm:pt>
    <dgm:pt modelId="{3BEFDE6A-B073-4980-ABF1-75EEB0A50176}" type="pres">
      <dgm:prSet presAssocID="{BBFA0BB5-4781-42AC-9279-AEA0847BD601}" presName="bgRect" presStyleLbl="bgAccFollowNode1" presStyleIdx="2" presStyleCnt="6"/>
      <dgm:spPr/>
    </dgm:pt>
    <dgm:pt modelId="{178890AB-DEC2-4395-84E4-54B54FEC92A6}" type="pres">
      <dgm:prSet presAssocID="{0CA908ED-B230-44BA-AF10-E9C345FBD2AF}" presName="sibTransNodeCircle" presStyleLbl="alignNode1" presStyleIdx="4" presStyleCnt="12">
        <dgm:presLayoutVars>
          <dgm:chMax val="0"/>
          <dgm:bulletEnabled/>
        </dgm:presLayoutVars>
      </dgm:prSet>
      <dgm:spPr/>
    </dgm:pt>
    <dgm:pt modelId="{65D16FAB-08ED-4FDF-901E-59601642624D}" type="pres">
      <dgm:prSet presAssocID="{BBFA0BB5-4781-42AC-9279-AEA0847BD601}" presName="bottomLine" presStyleLbl="alignNode1" presStyleIdx="5" presStyleCnt="12">
        <dgm:presLayoutVars/>
      </dgm:prSet>
      <dgm:spPr/>
    </dgm:pt>
    <dgm:pt modelId="{0E790F90-CEA4-4C78-9DFB-DD862AC0574B}" type="pres">
      <dgm:prSet presAssocID="{BBFA0BB5-4781-42AC-9279-AEA0847BD601}" presName="nodeText" presStyleLbl="bgAccFollowNode1" presStyleIdx="2" presStyleCnt="6">
        <dgm:presLayoutVars>
          <dgm:bulletEnabled val="1"/>
        </dgm:presLayoutVars>
      </dgm:prSet>
      <dgm:spPr/>
    </dgm:pt>
    <dgm:pt modelId="{5925523F-FB77-402A-82BC-C7E281D87018}" type="pres">
      <dgm:prSet presAssocID="{0CA908ED-B230-44BA-AF10-E9C345FBD2AF}" presName="sibTrans" presStyleCnt="0"/>
      <dgm:spPr/>
    </dgm:pt>
    <dgm:pt modelId="{7B01BB8B-313A-450D-AC06-D323123CAD61}" type="pres">
      <dgm:prSet presAssocID="{946A9699-F3DD-4329-83F9-2201A5B297B7}" presName="compositeNode" presStyleCnt="0">
        <dgm:presLayoutVars>
          <dgm:bulletEnabled val="1"/>
        </dgm:presLayoutVars>
      </dgm:prSet>
      <dgm:spPr/>
    </dgm:pt>
    <dgm:pt modelId="{A42B91DC-0CCD-486C-BCDA-F6804D0F51CF}" type="pres">
      <dgm:prSet presAssocID="{946A9699-F3DD-4329-83F9-2201A5B297B7}" presName="bgRect" presStyleLbl="bgAccFollowNode1" presStyleIdx="3" presStyleCnt="6"/>
      <dgm:spPr/>
    </dgm:pt>
    <dgm:pt modelId="{B373DC20-C423-41C2-B111-22225B931AFA}" type="pres">
      <dgm:prSet presAssocID="{E0295DAA-5E99-4698-9CE4-D964761E7A36}" presName="sibTransNodeCircle" presStyleLbl="alignNode1" presStyleIdx="6" presStyleCnt="12">
        <dgm:presLayoutVars>
          <dgm:chMax val="0"/>
          <dgm:bulletEnabled/>
        </dgm:presLayoutVars>
      </dgm:prSet>
      <dgm:spPr/>
    </dgm:pt>
    <dgm:pt modelId="{A4D141AE-DCD0-475F-8306-6C8969EC3D0E}" type="pres">
      <dgm:prSet presAssocID="{946A9699-F3DD-4329-83F9-2201A5B297B7}" presName="bottomLine" presStyleLbl="alignNode1" presStyleIdx="7" presStyleCnt="12">
        <dgm:presLayoutVars/>
      </dgm:prSet>
      <dgm:spPr/>
    </dgm:pt>
    <dgm:pt modelId="{C85E1F93-A194-43DC-BC18-832CCAFAFEF6}" type="pres">
      <dgm:prSet presAssocID="{946A9699-F3DD-4329-83F9-2201A5B297B7}" presName="nodeText" presStyleLbl="bgAccFollowNode1" presStyleIdx="3" presStyleCnt="6">
        <dgm:presLayoutVars>
          <dgm:bulletEnabled val="1"/>
        </dgm:presLayoutVars>
      </dgm:prSet>
      <dgm:spPr/>
    </dgm:pt>
    <dgm:pt modelId="{A1CD4469-F7F2-4E0D-9AD7-024A76A43515}" type="pres">
      <dgm:prSet presAssocID="{E0295DAA-5E99-4698-9CE4-D964761E7A36}" presName="sibTrans" presStyleCnt="0"/>
      <dgm:spPr/>
    </dgm:pt>
    <dgm:pt modelId="{E886410A-1568-416E-AEA6-AC278B36D45A}" type="pres">
      <dgm:prSet presAssocID="{D2C9FE7C-4544-4195-8B42-9537837B587C}" presName="compositeNode" presStyleCnt="0">
        <dgm:presLayoutVars>
          <dgm:bulletEnabled val="1"/>
        </dgm:presLayoutVars>
      </dgm:prSet>
      <dgm:spPr/>
    </dgm:pt>
    <dgm:pt modelId="{57552721-CD6F-4362-B82D-8479DC8707AC}" type="pres">
      <dgm:prSet presAssocID="{D2C9FE7C-4544-4195-8B42-9537837B587C}" presName="bgRect" presStyleLbl="bgAccFollowNode1" presStyleIdx="4" presStyleCnt="6"/>
      <dgm:spPr/>
    </dgm:pt>
    <dgm:pt modelId="{EE886391-1004-46DA-A534-59A1D01DE592}" type="pres">
      <dgm:prSet presAssocID="{00A26B3C-4EC0-4E95-86CE-19B72A9E4016}" presName="sibTransNodeCircle" presStyleLbl="alignNode1" presStyleIdx="8" presStyleCnt="12">
        <dgm:presLayoutVars>
          <dgm:chMax val="0"/>
          <dgm:bulletEnabled/>
        </dgm:presLayoutVars>
      </dgm:prSet>
      <dgm:spPr/>
    </dgm:pt>
    <dgm:pt modelId="{D68A64E5-02A7-4261-BB00-847BFBDC4BD8}" type="pres">
      <dgm:prSet presAssocID="{D2C9FE7C-4544-4195-8B42-9537837B587C}" presName="bottomLine" presStyleLbl="alignNode1" presStyleIdx="9" presStyleCnt="12">
        <dgm:presLayoutVars/>
      </dgm:prSet>
      <dgm:spPr/>
    </dgm:pt>
    <dgm:pt modelId="{3B1C4611-5380-42A6-97D7-762854238964}" type="pres">
      <dgm:prSet presAssocID="{D2C9FE7C-4544-4195-8B42-9537837B587C}" presName="nodeText" presStyleLbl="bgAccFollowNode1" presStyleIdx="4" presStyleCnt="6">
        <dgm:presLayoutVars>
          <dgm:bulletEnabled val="1"/>
        </dgm:presLayoutVars>
      </dgm:prSet>
      <dgm:spPr/>
    </dgm:pt>
    <dgm:pt modelId="{EE3BB356-B1D0-420B-86AE-BC31573F0C8B}" type="pres">
      <dgm:prSet presAssocID="{00A26B3C-4EC0-4E95-86CE-19B72A9E4016}" presName="sibTrans" presStyleCnt="0"/>
      <dgm:spPr/>
    </dgm:pt>
    <dgm:pt modelId="{C56DAA6F-57CA-4E25-9143-9B7F74F740B1}" type="pres">
      <dgm:prSet presAssocID="{46B2F10D-EEC9-4F4C-AF74-E85C4838DEFF}" presName="compositeNode" presStyleCnt="0">
        <dgm:presLayoutVars>
          <dgm:bulletEnabled val="1"/>
        </dgm:presLayoutVars>
      </dgm:prSet>
      <dgm:spPr/>
    </dgm:pt>
    <dgm:pt modelId="{0B73CB8C-EA89-413D-BE34-851A68648216}" type="pres">
      <dgm:prSet presAssocID="{46B2F10D-EEC9-4F4C-AF74-E85C4838DEFF}" presName="bgRect" presStyleLbl="bgAccFollowNode1" presStyleIdx="5" presStyleCnt="6"/>
      <dgm:spPr/>
    </dgm:pt>
    <dgm:pt modelId="{DD7D8988-AA4C-4EC0-8D71-420E15B3F63F}" type="pres">
      <dgm:prSet presAssocID="{451A87EB-6B9D-4D2E-8B51-7AFC9514DE08}" presName="sibTransNodeCircle" presStyleLbl="alignNode1" presStyleIdx="10" presStyleCnt="12">
        <dgm:presLayoutVars>
          <dgm:chMax val="0"/>
          <dgm:bulletEnabled/>
        </dgm:presLayoutVars>
      </dgm:prSet>
      <dgm:spPr/>
    </dgm:pt>
    <dgm:pt modelId="{19743CFC-E1AD-4993-B167-3F934788CF79}" type="pres">
      <dgm:prSet presAssocID="{46B2F10D-EEC9-4F4C-AF74-E85C4838DEFF}" presName="bottomLine" presStyleLbl="alignNode1" presStyleIdx="11" presStyleCnt="12">
        <dgm:presLayoutVars/>
      </dgm:prSet>
      <dgm:spPr/>
    </dgm:pt>
    <dgm:pt modelId="{F3C92FC2-1DB9-458C-92A4-4912775A3803}" type="pres">
      <dgm:prSet presAssocID="{46B2F10D-EEC9-4F4C-AF74-E85C4838DEFF}" presName="nodeText" presStyleLbl="bgAccFollowNode1" presStyleIdx="5" presStyleCnt="6">
        <dgm:presLayoutVars>
          <dgm:bulletEnabled val="1"/>
        </dgm:presLayoutVars>
      </dgm:prSet>
      <dgm:spPr/>
    </dgm:pt>
  </dgm:ptLst>
  <dgm:cxnLst>
    <dgm:cxn modelId="{FF511112-9124-469E-AA15-E3FCEE864FBD}" type="presOf" srcId="{EA06BC38-63D3-481A-901C-CAB22D60FC75}" destId="{007C5638-790C-4A36-93C9-ABDEC73286BF}" srcOrd="0" destOrd="0" presId="urn:microsoft.com/office/officeart/2016/7/layout/BasicLinearProcessNumbered"/>
    <dgm:cxn modelId="{C017AA14-DF5C-4DD4-85F6-DA1D5A9C5C4F}" type="presOf" srcId="{451A87EB-6B9D-4D2E-8B51-7AFC9514DE08}" destId="{DD7D8988-AA4C-4EC0-8D71-420E15B3F63F}" srcOrd="0" destOrd="0" presId="urn:microsoft.com/office/officeart/2016/7/layout/BasicLinearProcessNumbered"/>
    <dgm:cxn modelId="{DA73EF1D-4B40-4472-960E-96E76AB65D13}" type="presOf" srcId="{946A9699-F3DD-4329-83F9-2201A5B297B7}" destId="{A42B91DC-0CCD-486C-BCDA-F6804D0F51CF}" srcOrd="0" destOrd="0" presId="urn:microsoft.com/office/officeart/2016/7/layout/BasicLinearProcessNumbered"/>
    <dgm:cxn modelId="{972D5325-CE60-440F-A51E-8B4E59EA0B52}" type="presOf" srcId="{46B2F10D-EEC9-4F4C-AF74-E85C4838DEFF}" destId="{F3C92FC2-1DB9-458C-92A4-4912775A3803}" srcOrd="1" destOrd="0" presId="urn:microsoft.com/office/officeart/2016/7/layout/BasicLinearProcessNumbered"/>
    <dgm:cxn modelId="{9C868E3E-35A0-4FED-98DE-17BBA0F290BB}" type="presOf" srcId="{EA06BC38-63D3-481A-901C-CAB22D60FC75}" destId="{C6D79A23-E2C0-4193-9970-F143E0ECF707}" srcOrd="1" destOrd="0" presId="urn:microsoft.com/office/officeart/2016/7/layout/BasicLinearProcessNumbered"/>
    <dgm:cxn modelId="{D2A5844D-FE2C-4C89-A15F-02E8A69EC496}" type="presOf" srcId="{46B2F10D-EEC9-4F4C-AF74-E85C4838DEFF}" destId="{0B73CB8C-EA89-413D-BE34-851A68648216}" srcOrd="0" destOrd="0" presId="urn:microsoft.com/office/officeart/2016/7/layout/BasicLinearProcessNumbered"/>
    <dgm:cxn modelId="{82E28F6F-5518-4FC0-A77F-FC18C86E9752}" type="presOf" srcId="{D2C9FE7C-4544-4195-8B42-9537837B587C}" destId="{3B1C4611-5380-42A6-97D7-762854238964}" srcOrd="1" destOrd="0" presId="urn:microsoft.com/office/officeart/2016/7/layout/BasicLinearProcessNumbered"/>
    <dgm:cxn modelId="{AFB24A76-A3B7-48ED-A6F3-25B27D2A6AF1}" type="presOf" srcId="{BBFA0BB5-4781-42AC-9279-AEA0847BD601}" destId="{3BEFDE6A-B073-4980-ABF1-75EEB0A50176}" srcOrd="0" destOrd="0" presId="urn:microsoft.com/office/officeart/2016/7/layout/BasicLinearProcessNumbered"/>
    <dgm:cxn modelId="{75673B78-EE90-470D-BBEA-5EC10498CCDD}" type="presOf" srcId="{8C78CE31-3D2F-4D80-8A9A-EA4A0F837132}" destId="{0C581559-5424-4C12-923D-8653810B59FF}" srcOrd="0" destOrd="0" presId="urn:microsoft.com/office/officeart/2016/7/layout/BasicLinearProcessNumbered"/>
    <dgm:cxn modelId="{364D7A84-1FEE-4ADB-BF4C-7272F0980E31}" srcId="{9640249A-2892-42F5-937B-7865C1871A91}" destId="{946A9699-F3DD-4329-83F9-2201A5B297B7}" srcOrd="3" destOrd="0" parTransId="{3D9D056A-2228-4A12-95AE-9DB4B1119566}" sibTransId="{E0295DAA-5E99-4698-9CE4-D964761E7A36}"/>
    <dgm:cxn modelId="{B7883B95-BE72-4E91-96B7-4700AAD9D15E}" srcId="{9640249A-2892-42F5-937B-7865C1871A91}" destId="{46B2F10D-EEC9-4F4C-AF74-E85C4838DEFF}" srcOrd="5" destOrd="0" parTransId="{234AD8F9-FDDD-4F9E-80E0-D66B20F33192}" sibTransId="{451A87EB-6B9D-4D2E-8B51-7AFC9514DE08}"/>
    <dgm:cxn modelId="{A89FB295-26D4-4DE0-B41F-B0ADEA7222E2}" type="presOf" srcId="{A53A5B73-BDF0-4C84-9A78-9789AB8BF7B0}" destId="{2103A7EA-F132-48C5-AE1D-C9211455A12F}" srcOrd="0" destOrd="0" presId="urn:microsoft.com/office/officeart/2016/7/layout/BasicLinearProcessNumbered"/>
    <dgm:cxn modelId="{EF694F99-FD84-4354-915C-0423D927AC1B}" type="presOf" srcId="{E0295DAA-5E99-4698-9CE4-D964761E7A36}" destId="{B373DC20-C423-41C2-B111-22225B931AFA}" srcOrd="0" destOrd="0" presId="urn:microsoft.com/office/officeart/2016/7/layout/BasicLinearProcessNumbered"/>
    <dgm:cxn modelId="{EAFA2EA1-ED37-47A7-8B0F-A166EBDAF8AF}" type="presOf" srcId="{B0349814-F223-4BC1-BD9F-11E547C5BB47}" destId="{40F0765D-C0AB-469F-8B3A-6FA2EB3E0CC9}" srcOrd="0" destOrd="0" presId="urn:microsoft.com/office/officeart/2016/7/layout/BasicLinearProcessNumbered"/>
    <dgm:cxn modelId="{2BE971A9-9CE6-4859-9CB5-2898DF9F76FF}" type="presOf" srcId="{BBFA0BB5-4781-42AC-9279-AEA0847BD601}" destId="{0E790F90-CEA4-4C78-9DFB-DD862AC0574B}" srcOrd="1" destOrd="0" presId="urn:microsoft.com/office/officeart/2016/7/layout/BasicLinearProcessNumbered"/>
    <dgm:cxn modelId="{1F6964B3-2193-4E42-BBD5-1799B7819000}" type="presOf" srcId="{946A9699-F3DD-4329-83F9-2201A5B297B7}" destId="{C85E1F93-A194-43DC-BC18-832CCAFAFEF6}" srcOrd="1" destOrd="0" presId="urn:microsoft.com/office/officeart/2016/7/layout/BasicLinearProcessNumbered"/>
    <dgm:cxn modelId="{D32B9CB4-8B5A-4E64-83EF-4E9BA3C05314}" srcId="{9640249A-2892-42F5-937B-7865C1871A91}" destId="{BBFA0BB5-4781-42AC-9279-AEA0847BD601}" srcOrd="2" destOrd="0" parTransId="{58B17EF5-250F-4ABC-BB48-14BE2DDF7E7D}" sibTransId="{0CA908ED-B230-44BA-AF10-E9C345FBD2AF}"/>
    <dgm:cxn modelId="{E3BF18B7-B623-46BC-8780-65979F52714D}" srcId="{9640249A-2892-42F5-937B-7865C1871A91}" destId="{D2C9FE7C-4544-4195-8B42-9537837B587C}" srcOrd="4" destOrd="0" parTransId="{B05A519C-6AEC-4FD2-BA3C-376D832595D6}" sibTransId="{00A26B3C-4EC0-4E95-86CE-19B72A9E4016}"/>
    <dgm:cxn modelId="{375AF9C2-EB57-42C5-905C-6D1D0724E275}" type="presOf" srcId="{0CA908ED-B230-44BA-AF10-E9C345FBD2AF}" destId="{178890AB-DEC2-4395-84E4-54B54FEC92A6}" srcOrd="0" destOrd="0" presId="urn:microsoft.com/office/officeart/2016/7/layout/BasicLinearProcessNumbered"/>
    <dgm:cxn modelId="{1A85BFC5-9B83-476F-BC15-D8937D32D8F3}" srcId="{9640249A-2892-42F5-937B-7865C1871A91}" destId="{B0349814-F223-4BC1-BD9F-11E547C5BB47}" srcOrd="0" destOrd="0" parTransId="{0BEF2865-3289-49E6-B8D0-5D2ADCFD1A70}" sibTransId="{8C78CE31-3D2F-4D80-8A9A-EA4A0F837132}"/>
    <dgm:cxn modelId="{516973D7-B201-4989-8C15-BD609E5B3C9A}" type="presOf" srcId="{B0349814-F223-4BC1-BD9F-11E547C5BB47}" destId="{6C7D9DC4-45B7-48E9-B488-756154A39202}" srcOrd="1" destOrd="0" presId="urn:microsoft.com/office/officeart/2016/7/layout/BasicLinearProcessNumbered"/>
    <dgm:cxn modelId="{494164DC-2B9B-49AD-9ADB-6419A628ADD6}" type="presOf" srcId="{D2C9FE7C-4544-4195-8B42-9537837B587C}" destId="{57552721-CD6F-4362-B82D-8479DC8707AC}" srcOrd="0" destOrd="0" presId="urn:microsoft.com/office/officeart/2016/7/layout/BasicLinearProcessNumbered"/>
    <dgm:cxn modelId="{C17F21ED-9D4B-4457-91E7-EA109577F0B4}" srcId="{9640249A-2892-42F5-937B-7865C1871A91}" destId="{EA06BC38-63D3-481A-901C-CAB22D60FC75}" srcOrd="1" destOrd="0" parTransId="{3192002A-2E9D-4B0C-A3F8-3573124DDAA0}" sibTransId="{A53A5B73-BDF0-4C84-9A78-9789AB8BF7B0}"/>
    <dgm:cxn modelId="{3CE8E5EE-1C19-4B27-8155-1FCE0C946EA3}" type="presOf" srcId="{00A26B3C-4EC0-4E95-86CE-19B72A9E4016}" destId="{EE886391-1004-46DA-A534-59A1D01DE592}" srcOrd="0" destOrd="0" presId="urn:microsoft.com/office/officeart/2016/7/layout/BasicLinearProcessNumbered"/>
    <dgm:cxn modelId="{DB7EA1F9-1D86-49BC-A490-6CAFDFC19BA8}" type="presOf" srcId="{9640249A-2892-42F5-937B-7865C1871A91}" destId="{9D9228D0-CE2D-43FC-B494-6A3DFD0061B3}" srcOrd="0" destOrd="0" presId="urn:microsoft.com/office/officeart/2016/7/layout/BasicLinearProcessNumbered"/>
    <dgm:cxn modelId="{E2E45AC7-6E2D-4DC2-B90B-DAF4FC255EBE}" type="presParOf" srcId="{9D9228D0-CE2D-43FC-B494-6A3DFD0061B3}" destId="{31E6F3C2-5EB8-4643-B030-8A3F674DEF0A}" srcOrd="0" destOrd="0" presId="urn:microsoft.com/office/officeart/2016/7/layout/BasicLinearProcessNumbered"/>
    <dgm:cxn modelId="{6032C7AC-0F2A-450F-B878-7FB0B31511D7}" type="presParOf" srcId="{31E6F3C2-5EB8-4643-B030-8A3F674DEF0A}" destId="{40F0765D-C0AB-469F-8B3A-6FA2EB3E0CC9}" srcOrd="0" destOrd="0" presId="urn:microsoft.com/office/officeart/2016/7/layout/BasicLinearProcessNumbered"/>
    <dgm:cxn modelId="{2C2D6B82-5649-4AA0-91B3-E231709BE2F3}" type="presParOf" srcId="{31E6F3C2-5EB8-4643-B030-8A3F674DEF0A}" destId="{0C581559-5424-4C12-923D-8653810B59FF}" srcOrd="1" destOrd="0" presId="urn:microsoft.com/office/officeart/2016/7/layout/BasicLinearProcessNumbered"/>
    <dgm:cxn modelId="{124BB564-39B4-4BFF-8B0E-C2D4E045813F}" type="presParOf" srcId="{31E6F3C2-5EB8-4643-B030-8A3F674DEF0A}" destId="{C7CBCBC1-9125-465D-B222-A4F246296B1C}" srcOrd="2" destOrd="0" presId="urn:microsoft.com/office/officeart/2016/7/layout/BasicLinearProcessNumbered"/>
    <dgm:cxn modelId="{E2AFF7C2-E34F-4333-A467-33965EC7FA12}" type="presParOf" srcId="{31E6F3C2-5EB8-4643-B030-8A3F674DEF0A}" destId="{6C7D9DC4-45B7-48E9-B488-756154A39202}" srcOrd="3" destOrd="0" presId="urn:microsoft.com/office/officeart/2016/7/layout/BasicLinearProcessNumbered"/>
    <dgm:cxn modelId="{EF052ED1-5858-46B4-9A3F-04EABA1BCC62}" type="presParOf" srcId="{9D9228D0-CE2D-43FC-B494-6A3DFD0061B3}" destId="{0F7684FD-A15F-44A3-8BAE-0DCC40581951}" srcOrd="1" destOrd="0" presId="urn:microsoft.com/office/officeart/2016/7/layout/BasicLinearProcessNumbered"/>
    <dgm:cxn modelId="{229A8B50-2E05-4CF4-95B8-20CBEA59D645}" type="presParOf" srcId="{9D9228D0-CE2D-43FC-B494-6A3DFD0061B3}" destId="{0F05FAB5-85A2-41BF-B592-0FC08C873846}" srcOrd="2" destOrd="0" presId="urn:microsoft.com/office/officeart/2016/7/layout/BasicLinearProcessNumbered"/>
    <dgm:cxn modelId="{3A2A1B06-E106-4360-9B86-B7B5CC7EF64A}" type="presParOf" srcId="{0F05FAB5-85A2-41BF-B592-0FC08C873846}" destId="{007C5638-790C-4A36-93C9-ABDEC73286BF}" srcOrd="0" destOrd="0" presId="urn:microsoft.com/office/officeart/2016/7/layout/BasicLinearProcessNumbered"/>
    <dgm:cxn modelId="{8D631C9B-E2AB-479C-B20E-35D471CF9430}" type="presParOf" srcId="{0F05FAB5-85A2-41BF-B592-0FC08C873846}" destId="{2103A7EA-F132-48C5-AE1D-C9211455A12F}" srcOrd="1" destOrd="0" presId="urn:microsoft.com/office/officeart/2016/7/layout/BasicLinearProcessNumbered"/>
    <dgm:cxn modelId="{DC9CB1F6-011A-44EF-9729-F0697C28CE98}" type="presParOf" srcId="{0F05FAB5-85A2-41BF-B592-0FC08C873846}" destId="{885A3B8F-E2FD-4FAA-BC30-2B41B06AB6DD}" srcOrd="2" destOrd="0" presId="urn:microsoft.com/office/officeart/2016/7/layout/BasicLinearProcessNumbered"/>
    <dgm:cxn modelId="{87FF4584-4DBC-4E7A-9FD1-6995A9839009}" type="presParOf" srcId="{0F05FAB5-85A2-41BF-B592-0FC08C873846}" destId="{C6D79A23-E2C0-4193-9970-F143E0ECF707}" srcOrd="3" destOrd="0" presId="urn:microsoft.com/office/officeart/2016/7/layout/BasicLinearProcessNumbered"/>
    <dgm:cxn modelId="{F4D814F4-00BE-48B2-9315-714E601C4D68}" type="presParOf" srcId="{9D9228D0-CE2D-43FC-B494-6A3DFD0061B3}" destId="{2A600C24-4FF3-43C4-A228-EB9C94D0D28B}" srcOrd="3" destOrd="0" presId="urn:microsoft.com/office/officeart/2016/7/layout/BasicLinearProcessNumbered"/>
    <dgm:cxn modelId="{95AE1E90-8B81-4DAE-ACBD-0D1E68C93219}" type="presParOf" srcId="{9D9228D0-CE2D-43FC-B494-6A3DFD0061B3}" destId="{646FA314-49D2-4D36-8417-37CE86D47133}" srcOrd="4" destOrd="0" presId="urn:microsoft.com/office/officeart/2016/7/layout/BasicLinearProcessNumbered"/>
    <dgm:cxn modelId="{08098CD1-BE98-4864-9355-5E1D840DDB75}" type="presParOf" srcId="{646FA314-49D2-4D36-8417-37CE86D47133}" destId="{3BEFDE6A-B073-4980-ABF1-75EEB0A50176}" srcOrd="0" destOrd="0" presId="urn:microsoft.com/office/officeart/2016/7/layout/BasicLinearProcessNumbered"/>
    <dgm:cxn modelId="{B1F4D1E2-F3D1-43BC-9325-0D271D39AF85}" type="presParOf" srcId="{646FA314-49D2-4D36-8417-37CE86D47133}" destId="{178890AB-DEC2-4395-84E4-54B54FEC92A6}" srcOrd="1" destOrd="0" presId="urn:microsoft.com/office/officeart/2016/7/layout/BasicLinearProcessNumbered"/>
    <dgm:cxn modelId="{23C3931B-6EC1-46F2-956A-B21D1161543E}" type="presParOf" srcId="{646FA314-49D2-4D36-8417-37CE86D47133}" destId="{65D16FAB-08ED-4FDF-901E-59601642624D}" srcOrd="2" destOrd="0" presId="urn:microsoft.com/office/officeart/2016/7/layout/BasicLinearProcessNumbered"/>
    <dgm:cxn modelId="{6DC5DB8B-859E-4E36-B288-E7D123AD09FD}" type="presParOf" srcId="{646FA314-49D2-4D36-8417-37CE86D47133}" destId="{0E790F90-CEA4-4C78-9DFB-DD862AC0574B}" srcOrd="3" destOrd="0" presId="urn:microsoft.com/office/officeart/2016/7/layout/BasicLinearProcessNumbered"/>
    <dgm:cxn modelId="{B0ECC18B-7148-4758-B98F-64F64B8E0DB1}" type="presParOf" srcId="{9D9228D0-CE2D-43FC-B494-6A3DFD0061B3}" destId="{5925523F-FB77-402A-82BC-C7E281D87018}" srcOrd="5" destOrd="0" presId="urn:microsoft.com/office/officeart/2016/7/layout/BasicLinearProcessNumbered"/>
    <dgm:cxn modelId="{BE42E5BF-F584-4FE4-9768-EF46A2EC4280}" type="presParOf" srcId="{9D9228D0-CE2D-43FC-B494-6A3DFD0061B3}" destId="{7B01BB8B-313A-450D-AC06-D323123CAD61}" srcOrd="6" destOrd="0" presId="urn:microsoft.com/office/officeart/2016/7/layout/BasicLinearProcessNumbered"/>
    <dgm:cxn modelId="{A4E9594F-97AF-4DCF-BE21-286B12FFDE56}" type="presParOf" srcId="{7B01BB8B-313A-450D-AC06-D323123CAD61}" destId="{A42B91DC-0CCD-486C-BCDA-F6804D0F51CF}" srcOrd="0" destOrd="0" presId="urn:microsoft.com/office/officeart/2016/7/layout/BasicLinearProcessNumbered"/>
    <dgm:cxn modelId="{DC03DC62-16D4-4F19-BEB3-430CDDA8299C}" type="presParOf" srcId="{7B01BB8B-313A-450D-AC06-D323123CAD61}" destId="{B373DC20-C423-41C2-B111-22225B931AFA}" srcOrd="1" destOrd="0" presId="urn:microsoft.com/office/officeart/2016/7/layout/BasicLinearProcessNumbered"/>
    <dgm:cxn modelId="{661E3A42-FEE1-4728-A1A5-0B2BC2FDC8A9}" type="presParOf" srcId="{7B01BB8B-313A-450D-AC06-D323123CAD61}" destId="{A4D141AE-DCD0-475F-8306-6C8969EC3D0E}" srcOrd="2" destOrd="0" presId="urn:microsoft.com/office/officeart/2016/7/layout/BasicLinearProcessNumbered"/>
    <dgm:cxn modelId="{0FFC156A-5DF0-46A0-801E-C4036CC40DDF}" type="presParOf" srcId="{7B01BB8B-313A-450D-AC06-D323123CAD61}" destId="{C85E1F93-A194-43DC-BC18-832CCAFAFEF6}" srcOrd="3" destOrd="0" presId="urn:microsoft.com/office/officeart/2016/7/layout/BasicLinearProcessNumbered"/>
    <dgm:cxn modelId="{B0DB9E17-EBF9-4B5B-B758-A620AA8F5560}" type="presParOf" srcId="{9D9228D0-CE2D-43FC-B494-6A3DFD0061B3}" destId="{A1CD4469-F7F2-4E0D-9AD7-024A76A43515}" srcOrd="7" destOrd="0" presId="urn:microsoft.com/office/officeart/2016/7/layout/BasicLinearProcessNumbered"/>
    <dgm:cxn modelId="{0CECDD80-94C0-4BDF-968E-9EAA4D1F752F}" type="presParOf" srcId="{9D9228D0-CE2D-43FC-B494-6A3DFD0061B3}" destId="{E886410A-1568-416E-AEA6-AC278B36D45A}" srcOrd="8" destOrd="0" presId="urn:microsoft.com/office/officeart/2016/7/layout/BasicLinearProcessNumbered"/>
    <dgm:cxn modelId="{08FA345F-4536-45C2-A46F-986587B1C2DB}" type="presParOf" srcId="{E886410A-1568-416E-AEA6-AC278B36D45A}" destId="{57552721-CD6F-4362-B82D-8479DC8707AC}" srcOrd="0" destOrd="0" presId="urn:microsoft.com/office/officeart/2016/7/layout/BasicLinearProcessNumbered"/>
    <dgm:cxn modelId="{94A33BDF-8B52-46AF-97E6-5A5E8A7A151D}" type="presParOf" srcId="{E886410A-1568-416E-AEA6-AC278B36D45A}" destId="{EE886391-1004-46DA-A534-59A1D01DE592}" srcOrd="1" destOrd="0" presId="urn:microsoft.com/office/officeart/2016/7/layout/BasicLinearProcessNumbered"/>
    <dgm:cxn modelId="{A58C3EF4-986A-4997-B688-1867CE6A1709}" type="presParOf" srcId="{E886410A-1568-416E-AEA6-AC278B36D45A}" destId="{D68A64E5-02A7-4261-BB00-847BFBDC4BD8}" srcOrd="2" destOrd="0" presId="urn:microsoft.com/office/officeart/2016/7/layout/BasicLinearProcessNumbered"/>
    <dgm:cxn modelId="{06B1A19C-0EF5-43BC-819D-B03C4C731744}" type="presParOf" srcId="{E886410A-1568-416E-AEA6-AC278B36D45A}" destId="{3B1C4611-5380-42A6-97D7-762854238964}" srcOrd="3" destOrd="0" presId="urn:microsoft.com/office/officeart/2016/7/layout/BasicLinearProcessNumbered"/>
    <dgm:cxn modelId="{3F3BA257-B753-419E-AD7C-D07BF643D251}" type="presParOf" srcId="{9D9228D0-CE2D-43FC-B494-6A3DFD0061B3}" destId="{EE3BB356-B1D0-420B-86AE-BC31573F0C8B}" srcOrd="9" destOrd="0" presId="urn:microsoft.com/office/officeart/2016/7/layout/BasicLinearProcessNumbered"/>
    <dgm:cxn modelId="{DFF885B6-73CA-4487-A564-C83858F8E41C}" type="presParOf" srcId="{9D9228D0-CE2D-43FC-B494-6A3DFD0061B3}" destId="{C56DAA6F-57CA-4E25-9143-9B7F74F740B1}" srcOrd="10" destOrd="0" presId="urn:microsoft.com/office/officeart/2016/7/layout/BasicLinearProcessNumbered"/>
    <dgm:cxn modelId="{070A1736-23F9-4A7E-A30D-7DDDE5535CB2}" type="presParOf" srcId="{C56DAA6F-57CA-4E25-9143-9B7F74F740B1}" destId="{0B73CB8C-EA89-413D-BE34-851A68648216}" srcOrd="0" destOrd="0" presId="urn:microsoft.com/office/officeart/2016/7/layout/BasicLinearProcessNumbered"/>
    <dgm:cxn modelId="{16311084-5D6C-4713-941A-7E564A5D4260}" type="presParOf" srcId="{C56DAA6F-57CA-4E25-9143-9B7F74F740B1}" destId="{DD7D8988-AA4C-4EC0-8D71-420E15B3F63F}" srcOrd="1" destOrd="0" presId="urn:microsoft.com/office/officeart/2016/7/layout/BasicLinearProcessNumbered"/>
    <dgm:cxn modelId="{B4B9B97C-7108-4B72-9C89-497CB997682F}" type="presParOf" srcId="{C56DAA6F-57CA-4E25-9143-9B7F74F740B1}" destId="{19743CFC-E1AD-4993-B167-3F934788CF79}" srcOrd="2" destOrd="0" presId="urn:microsoft.com/office/officeart/2016/7/layout/BasicLinearProcessNumbered"/>
    <dgm:cxn modelId="{C3BE912F-61B6-4EF5-B6D0-AFF44BF6D76A}" type="presParOf" srcId="{C56DAA6F-57CA-4E25-9143-9B7F74F740B1}" destId="{F3C92FC2-1DB9-458C-92A4-4912775A3803}"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DD76C1-20A5-4435-902E-6FF53D94E4C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EC7D610-3329-4BB3-9A28-74861C668785}">
      <dgm:prSet/>
      <dgm:spPr/>
      <dgm:t>
        <a:bodyPr/>
        <a:lstStyle/>
        <a:p>
          <a:r>
            <a:rPr lang="es-ES" dirty="0">
              <a:hlinkClick xmlns:r="http://schemas.openxmlformats.org/officeDocument/2006/relationships" r:id="rId1"/>
            </a:rPr>
            <a:t>http://gradosuperiordam.top/asignaturas/lenguaje-de-marcas/</a:t>
          </a:r>
          <a:endParaRPr lang="en-US" dirty="0"/>
        </a:p>
      </dgm:t>
    </dgm:pt>
    <dgm:pt modelId="{58A08EEC-B617-413A-9FA9-70DBA8DC42C4}" type="parTrans" cxnId="{0B4BB3A4-A76D-43A0-8CE2-95B5D090C1BC}">
      <dgm:prSet/>
      <dgm:spPr/>
      <dgm:t>
        <a:bodyPr/>
        <a:lstStyle/>
        <a:p>
          <a:endParaRPr lang="en-US"/>
        </a:p>
      </dgm:t>
    </dgm:pt>
    <dgm:pt modelId="{427D5DCC-DE47-49BC-B4C0-BC7D233DBBDB}" type="sibTrans" cxnId="{0B4BB3A4-A76D-43A0-8CE2-95B5D090C1BC}">
      <dgm:prSet/>
      <dgm:spPr/>
      <dgm:t>
        <a:bodyPr/>
        <a:lstStyle/>
        <a:p>
          <a:endParaRPr lang="en-US"/>
        </a:p>
      </dgm:t>
    </dgm:pt>
    <dgm:pt modelId="{DA8A0FD0-8731-4C57-BFC3-DB7226671A55}">
      <dgm:prSet/>
      <dgm:spPr/>
      <dgm:t>
        <a:bodyPr/>
        <a:lstStyle/>
        <a:p>
          <a:r>
            <a:rPr lang="es-ES" dirty="0">
              <a:hlinkClick xmlns:r="http://schemas.openxmlformats.org/officeDocument/2006/relationships" r:id="rId2"/>
            </a:rPr>
            <a:t>https://josedom24.github.io/mod/lm/esquema</a:t>
          </a:r>
          <a:endParaRPr lang="en-US" dirty="0"/>
        </a:p>
      </dgm:t>
    </dgm:pt>
    <dgm:pt modelId="{991EBFF7-9335-40EC-B8C0-6C0D6E077C6A}" type="parTrans" cxnId="{AE05C63A-8C11-4542-91D6-2C33D2C24FD0}">
      <dgm:prSet/>
      <dgm:spPr/>
      <dgm:t>
        <a:bodyPr/>
        <a:lstStyle/>
        <a:p>
          <a:endParaRPr lang="en-US"/>
        </a:p>
      </dgm:t>
    </dgm:pt>
    <dgm:pt modelId="{6CB6062E-C81B-480F-99B4-AEDF6671413A}" type="sibTrans" cxnId="{AE05C63A-8C11-4542-91D6-2C33D2C24FD0}">
      <dgm:prSet/>
      <dgm:spPr/>
      <dgm:t>
        <a:bodyPr/>
        <a:lstStyle/>
        <a:p>
          <a:endParaRPr lang="en-US"/>
        </a:p>
      </dgm:t>
    </dgm:pt>
    <dgm:pt modelId="{E159508F-6F1C-4030-BB95-6CC38236865D}">
      <dgm:prSet/>
      <dgm:spPr/>
      <dgm:t>
        <a:bodyPr/>
        <a:lstStyle/>
        <a:p>
          <a:r>
            <a:rPr lang="es-ES" dirty="0">
              <a:hlinkClick xmlns:r="http://schemas.openxmlformats.org/officeDocument/2006/relationships" r:id="rId3"/>
            </a:rPr>
            <a:t>https://blogsaverroes.juntadeandalucia.es/luismaroto/ut-10-transformacion-xml-con-css/</a:t>
          </a:r>
          <a:r>
            <a:rPr lang="es-ES" dirty="0"/>
            <a:t> </a:t>
          </a:r>
          <a:endParaRPr lang="en-US" dirty="0"/>
        </a:p>
      </dgm:t>
    </dgm:pt>
    <dgm:pt modelId="{7993F299-1ECF-4689-BD15-C0F4FC03A632}" type="parTrans" cxnId="{3C3BD25E-C0FF-4F82-B8C9-6A7585C2444E}">
      <dgm:prSet/>
      <dgm:spPr/>
      <dgm:t>
        <a:bodyPr/>
        <a:lstStyle/>
        <a:p>
          <a:endParaRPr lang="en-US"/>
        </a:p>
      </dgm:t>
    </dgm:pt>
    <dgm:pt modelId="{A1DF08A1-F563-4526-9961-A4893113D7F8}" type="sibTrans" cxnId="{3C3BD25E-C0FF-4F82-B8C9-6A7585C2444E}">
      <dgm:prSet/>
      <dgm:spPr/>
      <dgm:t>
        <a:bodyPr/>
        <a:lstStyle/>
        <a:p>
          <a:endParaRPr lang="en-US"/>
        </a:p>
      </dgm:t>
    </dgm:pt>
    <dgm:pt modelId="{57CA1BBA-08DD-420D-90A6-F58BF88582E4}">
      <dgm:prSet/>
      <dgm:spPr/>
      <dgm:t>
        <a:bodyPr/>
        <a:lstStyle/>
        <a:p>
          <a:r>
            <a:rPr lang="en-US" dirty="0">
              <a:hlinkClick xmlns:r="http://schemas.openxmlformats.org/officeDocument/2006/relationships" r:id="rId4"/>
            </a:rPr>
            <a:t>https://www.raulprietofernandez.net/descargas/administracion-de-sistemas-informaticos-en-red/asir-curso-1/lmsgi</a:t>
          </a:r>
          <a:endParaRPr lang="en-US" dirty="0"/>
        </a:p>
      </dgm:t>
    </dgm:pt>
    <dgm:pt modelId="{BDBC6781-CE90-4A78-8116-8655A179A3A1}" type="parTrans" cxnId="{4D783BF7-AC25-4C78-85BD-62E6AFF91DF2}">
      <dgm:prSet/>
      <dgm:spPr/>
      <dgm:t>
        <a:bodyPr/>
        <a:lstStyle/>
        <a:p>
          <a:endParaRPr lang="en-US"/>
        </a:p>
      </dgm:t>
    </dgm:pt>
    <dgm:pt modelId="{BBE90203-DC71-4D4D-A702-1AF5EFBC7128}" type="sibTrans" cxnId="{4D783BF7-AC25-4C78-85BD-62E6AFF91DF2}">
      <dgm:prSet/>
      <dgm:spPr/>
      <dgm:t>
        <a:bodyPr/>
        <a:lstStyle/>
        <a:p>
          <a:endParaRPr lang="en-US"/>
        </a:p>
      </dgm:t>
    </dgm:pt>
    <dgm:pt modelId="{0236A4DB-07F0-4F9F-9061-D795B81A108F}">
      <dgm:prSet/>
      <dgm:spPr/>
      <dgm:t>
        <a:bodyPr/>
        <a:lstStyle/>
        <a:p>
          <a:r>
            <a:rPr lang="en-US" dirty="0">
              <a:hlinkClick xmlns:r="http://schemas.openxmlformats.org/officeDocument/2006/relationships" r:id="rId5"/>
            </a:rPr>
            <a:t>http://dis.um.es/~lopezquesada/documentos/IES_1314/LMSGI/curso/UT7/Ejercicios.pdf</a:t>
          </a:r>
          <a:r>
            <a:rPr lang="en-US" dirty="0"/>
            <a:t> </a:t>
          </a:r>
        </a:p>
      </dgm:t>
    </dgm:pt>
    <dgm:pt modelId="{70AA063F-FAB1-43CB-8BE8-64169F24D162}" type="parTrans" cxnId="{D41E99F4-7A95-435F-9090-E3E8E2662620}">
      <dgm:prSet/>
      <dgm:spPr/>
      <dgm:t>
        <a:bodyPr/>
        <a:lstStyle/>
        <a:p>
          <a:endParaRPr lang="en-US"/>
        </a:p>
      </dgm:t>
    </dgm:pt>
    <dgm:pt modelId="{B4E5D8D1-A0AB-445D-B0DA-89F051C1DEDB}" type="sibTrans" cxnId="{D41E99F4-7A95-435F-9090-E3E8E2662620}">
      <dgm:prSet/>
      <dgm:spPr/>
      <dgm:t>
        <a:bodyPr/>
        <a:lstStyle/>
        <a:p>
          <a:endParaRPr lang="en-US"/>
        </a:p>
      </dgm:t>
    </dgm:pt>
    <dgm:pt modelId="{97A35E4C-75C8-431C-84C9-069CD82146E5}">
      <dgm:prSet/>
      <dgm:spPr/>
      <dgm:t>
        <a:bodyPr/>
        <a:lstStyle/>
        <a:p>
          <a:r>
            <a:rPr lang="en-US" dirty="0">
              <a:hlinkClick xmlns:r="http://schemas.openxmlformats.org/officeDocument/2006/relationships" r:id="rId6"/>
            </a:rPr>
            <a:t>http://www.suarezdefigueroa.es/manuel/LMSGI/ejercicios/ejerxslt.html</a:t>
          </a:r>
          <a:r>
            <a:rPr lang="en-US" dirty="0"/>
            <a:t> </a:t>
          </a:r>
        </a:p>
      </dgm:t>
    </dgm:pt>
    <dgm:pt modelId="{44AD5811-9E65-43C4-99B1-58A63F50A2C6}" type="parTrans" cxnId="{70A07EC2-BD8F-4341-93CB-20138EB193FA}">
      <dgm:prSet/>
      <dgm:spPr/>
      <dgm:t>
        <a:bodyPr/>
        <a:lstStyle/>
        <a:p>
          <a:endParaRPr lang="en-US"/>
        </a:p>
      </dgm:t>
    </dgm:pt>
    <dgm:pt modelId="{267FD0CA-904B-4543-8BB9-B620E95DB0B3}" type="sibTrans" cxnId="{70A07EC2-BD8F-4341-93CB-20138EB193FA}">
      <dgm:prSet/>
      <dgm:spPr/>
      <dgm:t>
        <a:bodyPr/>
        <a:lstStyle/>
        <a:p>
          <a:endParaRPr lang="en-US"/>
        </a:p>
      </dgm:t>
    </dgm:pt>
    <dgm:pt modelId="{2AB982A3-5956-425F-AA14-727CC4514F5C}">
      <dgm:prSet/>
      <dgm:spPr/>
      <dgm:t>
        <a:bodyPr/>
        <a:lstStyle/>
        <a:p>
          <a:r>
            <a:rPr lang="en-US" dirty="0">
              <a:hlinkClick xmlns:r="http://schemas.openxmlformats.org/officeDocument/2006/relationships" r:id="rId7"/>
            </a:rPr>
            <a:t>https://www.ticarte.com/contenido/ejercicios-practicos-de-xml</a:t>
          </a:r>
          <a:r>
            <a:rPr lang="en-US" dirty="0"/>
            <a:t> </a:t>
          </a:r>
        </a:p>
      </dgm:t>
    </dgm:pt>
    <dgm:pt modelId="{FFAAFCD8-9D0D-4FDB-8087-60E29388ED0A}" type="parTrans" cxnId="{5FE2F781-A2A5-442C-9B3B-0CFAC7F2F599}">
      <dgm:prSet/>
      <dgm:spPr/>
      <dgm:t>
        <a:bodyPr/>
        <a:lstStyle/>
        <a:p>
          <a:endParaRPr lang="en-US"/>
        </a:p>
      </dgm:t>
    </dgm:pt>
    <dgm:pt modelId="{DBCC385A-D849-4A47-ABC7-AFB9D7E1431F}" type="sibTrans" cxnId="{5FE2F781-A2A5-442C-9B3B-0CFAC7F2F599}">
      <dgm:prSet/>
      <dgm:spPr/>
      <dgm:t>
        <a:bodyPr/>
        <a:lstStyle/>
        <a:p>
          <a:endParaRPr lang="en-US"/>
        </a:p>
      </dgm:t>
    </dgm:pt>
    <dgm:pt modelId="{E78C58B1-B9F3-400C-9581-31EA853E3BE1}">
      <dgm:prSet phldr="0"/>
      <dgm:spPr/>
      <dgm:t>
        <a:bodyPr/>
        <a:lstStyle/>
        <a:p>
          <a:pPr rtl="0"/>
          <a:r>
            <a:rPr lang="en-US" dirty="0">
              <a:hlinkClick xmlns:r="http://schemas.openxmlformats.org/officeDocument/2006/relationships" r:id="rId8"/>
            </a:rPr>
            <a:t>http://xn--jesusnuez-r6a.com/wp-content/uploads/Ejercicios_basicos_HTML18-19.pdf</a:t>
          </a:r>
          <a:r>
            <a:rPr lang="en-US" dirty="0">
              <a:latin typeface="Calibri Light" panose="020F0302020204030204"/>
            </a:rPr>
            <a:t> </a:t>
          </a:r>
        </a:p>
      </dgm:t>
    </dgm:pt>
    <dgm:pt modelId="{08EB34D4-A009-4981-8D38-DA787F884683}" type="parTrans" cxnId="{F7E7D158-AFA3-4006-B53F-9C805082641B}">
      <dgm:prSet/>
      <dgm:spPr/>
    </dgm:pt>
    <dgm:pt modelId="{53DE0960-6EDF-4956-983E-27C58863BC9C}" type="sibTrans" cxnId="{F7E7D158-AFA3-4006-B53F-9C805082641B}">
      <dgm:prSet/>
      <dgm:spPr/>
    </dgm:pt>
    <dgm:pt modelId="{5D873237-E294-4FD2-8DE8-A39C1CDD44F1}" type="pres">
      <dgm:prSet presAssocID="{52DD76C1-20A5-4435-902E-6FF53D94E4C0}" presName="vert0" presStyleCnt="0">
        <dgm:presLayoutVars>
          <dgm:dir/>
          <dgm:animOne val="branch"/>
          <dgm:animLvl val="lvl"/>
        </dgm:presLayoutVars>
      </dgm:prSet>
      <dgm:spPr/>
    </dgm:pt>
    <dgm:pt modelId="{E37CAC0B-8D0B-45CA-84C1-113CE80EA8ED}" type="pres">
      <dgm:prSet presAssocID="{CEC7D610-3329-4BB3-9A28-74861C668785}" presName="thickLine" presStyleLbl="alignNode1" presStyleIdx="0" presStyleCnt="8"/>
      <dgm:spPr/>
    </dgm:pt>
    <dgm:pt modelId="{606932D0-4214-4FE8-AC0C-B3E6B2E06D88}" type="pres">
      <dgm:prSet presAssocID="{CEC7D610-3329-4BB3-9A28-74861C668785}" presName="horz1" presStyleCnt="0"/>
      <dgm:spPr/>
    </dgm:pt>
    <dgm:pt modelId="{06F826DA-C49F-4A1C-81AA-7109483133EB}" type="pres">
      <dgm:prSet presAssocID="{CEC7D610-3329-4BB3-9A28-74861C668785}" presName="tx1" presStyleLbl="revTx" presStyleIdx="0" presStyleCnt="8"/>
      <dgm:spPr/>
    </dgm:pt>
    <dgm:pt modelId="{929BBA1D-CD9E-49F0-AA62-309B25762EA5}" type="pres">
      <dgm:prSet presAssocID="{CEC7D610-3329-4BB3-9A28-74861C668785}" presName="vert1" presStyleCnt="0"/>
      <dgm:spPr/>
    </dgm:pt>
    <dgm:pt modelId="{FEA76B7A-1155-4206-89E6-922BA2FBCD78}" type="pres">
      <dgm:prSet presAssocID="{DA8A0FD0-8731-4C57-BFC3-DB7226671A55}" presName="thickLine" presStyleLbl="alignNode1" presStyleIdx="1" presStyleCnt="8"/>
      <dgm:spPr/>
    </dgm:pt>
    <dgm:pt modelId="{00E4A68A-A6FC-40C8-B67D-0E003AC09FD7}" type="pres">
      <dgm:prSet presAssocID="{DA8A0FD0-8731-4C57-BFC3-DB7226671A55}" presName="horz1" presStyleCnt="0"/>
      <dgm:spPr/>
    </dgm:pt>
    <dgm:pt modelId="{DE4D079E-57E1-4EB1-8BDE-39BE602E41BD}" type="pres">
      <dgm:prSet presAssocID="{DA8A0FD0-8731-4C57-BFC3-DB7226671A55}" presName="tx1" presStyleLbl="revTx" presStyleIdx="1" presStyleCnt="8"/>
      <dgm:spPr/>
    </dgm:pt>
    <dgm:pt modelId="{D39C3005-BD7A-4F0D-B4E3-3ADDC98CAC42}" type="pres">
      <dgm:prSet presAssocID="{DA8A0FD0-8731-4C57-BFC3-DB7226671A55}" presName="vert1" presStyleCnt="0"/>
      <dgm:spPr/>
    </dgm:pt>
    <dgm:pt modelId="{F804FA4D-0D18-4E32-8794-F4F50BBF66A6}" type="pres">
      <dgm:prSet presAssocID="{E159508F-6F1C-4030-BB95-6CC38236865D}" presName="thickLine" presStyleLbl="alignNode1" presStyleIdx="2" presStyleCnt="8"/>
      <dgm:spPr/>
    </dgm:pt>
    <dgm:pt modelId="{084D12C0-6CB9-4266-925A-9A88359CFB3E}" type="pres">
      <dgm:prSet presAssocID="{E159508F-6F1C-4030-BB95-6CC38236865D}" presName="horz1" presStyleCnt="0"/>
      <dgm:spPr/>
    </dgm:pt>
    <dgm:pt modelId="{B2F0E244-482A-4BD8-AA16-3BC595DE726F}" type="pres">
      <dgm:prSet presAssocID="{E159508F-6F1C-4030-BB95-6CC38236865D}" presName="tx1" presStyleLbl="revTx" presStyleIdx="2" presStyleCnt="8"/>
      <dgm:spPr/>
    </dgm:pt>
    <dgm:pt modelId="{8A463791-7B5A-4F2F-B077-91D9E88EEF60}" type="pres">
      <dgm:prSet presAssocID="{E159508F-6F1C-4030-BB95-6CC38236865D}" presName="vert1" presStyleCnt="0"/>
      <dgm:spPr/>
    </dgm:pt>
    <dgm:pt modelId="{9F5CD295-1B23-4DB5-AB19-A1770B0503C0}" type="pres">
      <dgm:prSet presAssocID="{57CA1BBA-08DD-420D-90A6-F58BF88582E4}" presName="thickLine" presStyleLbl="alignNode1" presStyleIdx="3" presStyleCnt="8"/>
      <dgm:spPr/>
    </dgm:pt>
    <dgm:pt modelId="{20C452D8-C3A3-4D46-81F6-E4449D18490A}" type="pres">
      <dgm:prSet presAssocID="{57CA1BBA-08DD-420D-90A6-F58BF88582E4}" presName="horz1" presStyleCnt="0"/>
      <dgm:spPr/>
    </dgm:pt>
    <dgm:pt modelId="{CFDE44BF-20F7-474E-9BC3-1A589454D1E7}" type="pres">
      <dgm:prSet presAssocID="{57CA1BBA-08DD-420D-90A6-F58BF88582E4}" presName="tx1" presStyleLbl="revTx" presStyleIdx="3" presStyleCnt="8"/>
      <dgm:spPr/>
    </dgm:pt>
    <dgm:pt modelId="{C62E84FB-8D79-40CB-B4EE-862EEDA12F82}" type="pres">
      <dgm:prSet presAssocID="{57CA1BBA-08DD-420D-90A6-F58BF88582E4}" presName="vert1" presStyleCnt="0"/>
      <dgm:spPr/>
    </dgm:pt>
    <dgm:pt modelId="{29EF2DFD-FE24-4143-86C2-5D241DA025CC}" type="pres">
      <dgm:prSet presAssocID="{0236A4DB-07F0-4F9F-9061-D795B81A108F}" presName="thickLine" presStyleLbl="alignNode1" presStyleIdx="4" presStyleCnt="8"/>
      <dgm:spPr/>
    </dgm:pt>
    <dgm:pt modelId="{BC126897-BA6A-4590-A456-544413DC291D}" type="pres">
      <dgm:prSet presAssocID="{0236A4DB-07F0-4F9F-9061-D795B81A108F}" presName="horz1" presStyleCnt="0"/>
      <dgm:spPr/>
    </dgm:pt>
    <dgm:pt modelId="{31EE24FC-2A39-47B7-B5A6-0C2C2003A21C}" type="pres">
      <dgm:prSet presAssocID="{0236A4DB-07F0-4F9F-9061-D795B81A108F}" presName="tx1" presStyleLbl="revTx" presStyleIdx="4" presStyleCnt="8"/>
      <dgm:spPr/>
    </dgm:pt>
    <dgm:pt modelId="{AEE8AD2B-2326-4AC2-A252-B2BF55FF337B}" type="pres">
      <dgm:prSet presAssocID="{0236A4DB-07F0-4F9F-9061-D795B81A108F}" presName="vert1" presStyleCnt="0"/>
      <dgm:spPr/>
    </dgm:pt>
    <dgm:pt modelId="{9AEBE07A-9C98-4BAD-B436-39D5FBD99D1A}" type="pres">
      <dgm:prSet presAssocID="{97A35E4C-75C8-431C-84C9-069CD82146E5}" presName="thickLine" presStyleLbl="alignNode1" presStyleIdx="5" presStyleCnt="8"/>
      <dgm:spPr/>
    </dgm:pt>
    <dgm:pt modelId="{05CBF675-3D90-4DE7-A9C1-32FFFAE02DC0}" type="pres">
      <dgm:prSet presAssocID="{97A35E4C-75C8-431C-84C9-069CD82146E5}" presName="horz1" presStyleCnt="0"/>
      <dgm:spPr/>
    </dgm:pt>
    <dgm:pt modelId="{23D92C16-6DDB-4C40-BADF-2C76C9B9BC85}" type="pres">
      <dgm:prSet presAssocID="{97A35E4C-75C8-431C-84C9-069CD82146E5}" presName="tx1" presStyleLbl="revTx" presStyleIdx="5" presStyleCnt="8"/>
      <dgm:spPr/>
    </dgm:pt>
    <dgm:pt modelId="{07044B9C-25B5-4E64-AFF6-7712CB29766D}" type="pres">
      <dgm:prSet presAssocID="{97A35E4C-75C8-431C-84C9-069CD82146E5}" presName="vert1" presStyleCnt="0"/>
      <dgm:spPr/>
    </dgm:pt>
    <dgm:pt modelId="{7E26C590-95AE-4491-95EF-232C4A55ED72}" type="pres">
      <dgm:prSet presAssocID="{2AB982A3-5956-425F-AA14-727CC4514F5C}" presName="thickLine" presStyleLbl="alignNode1" presStyleIdx="6" presStyleCnt="8"/>
      <dgm:spPr/>
    </dgm:pt>
    <dgm:pt modelId="{631D7706-075E-4746-9BF9-21A5B8E0D9E2}" type="pres">
      <dgm:prSet presAssocID="{2AB982A3-5956-425F-AA14-727CC4514F5C}" presName="horz1" presStyleCnt="0"/>
      <dgm:spPr/>
    </dgm:pt>
    <dgm:pt modelId="{CF968216-FD8C-4540-AC92-13328C3B5B3C}" type="pres">
      <dgm:prSet presAssocID="{2AB982A3-5956-425F-AA14-727CC4514F5C}" presName="tx1" presStyleLbl="revTx" presStyleIdx="6" presStyleCnt="8"/>
      <dgm:spPr/>
    </dgm:pt>
    <dgm:pt modelId="{DF9930A4-D3D5-4DE1-A98F-E29DE0BF2CE5}" type="pres">
      <dgm:prSet presAssocID="{2AB982A3-5956-425F-AA14-727CC4514F5C}" presName="vert1" presStyleCnt="0"/>
      <dgm:spPr/>
    </dgm:pt>
    <dgm:pt modelId="{A860A140-60F1-40C2-BF10-7D7A7AA53B3B}" type="pres">
      <dgm:prSet presAssocID="{E78C58B1-B9F3-400C-9581-31EA853E3BE1}" presName="thickLine" presStyleLbl="alignNode1" presStyleIdx="7" presStyleCnt="8"/>
      <dgm:spPr/>
    </dgm:pt>
    <dgm:pt modelId="{529505AF-180B-4336-B5BF-21BFB42F0BD0}" type="pres">
      <dgm:prSet presAssocID="{E78C58B1-B9F3-400C-9581-31EA853E3BE1}" presName="horz1" presStyleCnt="0"/>
      <dgm:spPr/>
    </dgm:pt>
    <dgm:pt modelId="{A3DFCE1B-4CFC-45C8-BC7F-75F57055A4E2}" type="pres">
      <dgm:prSet presAssocID="{E78C58B1-B9F3-400C-9581-31EA853E3BE1}" presName="tx1" presStyleLbl="revTx" presStyleIdx="7" presStyleCnt="8"/>
      <dgm:spPr/>
    </dgm:pt>
    <dgm:pt modelId="{6B262048-A59E-4DD9-B4D5-1EC6B0E3153A}" type="pres">
      <dgm:prSet presAssocID="{E78C58B1-B9F3-400C-9581-31EA853E3BE1}" presName="vert1" presStyleCnt="0"/>
      <dgm:spPr/>
    </dgm:pt>
  </dgm:ptLst>
  <dgm:cxnLst>
    <dgm:cxn modelId="{5A940E1D-CF37-4E10-AC48-47CA7144DDE7}" type="presOf" srcId="{57CA1BBA-08DD-420D-90A6-F58BF88582E4}" destId="{CFDE44BF-20F7-474E-9BC3-1A589454D1E7}" srcOrd="0" destOrd="0" presId="urn:microsoft.com/office/officeart/2008/layout/LinedList"/>
    <dgm:cxn modelId="{DE3B702C-02BE-4C38-B1D3-CF3A1CBF5DDE}" type="presOf" srcId="{0236A4DB-07F0-4F9F-9061-D795B81A108F}" destId="{31EE24FC-2A39-47B7-B5A6-0C2C2003A21C}" srcOrd="0" destOrd="0" presId="urn:microsoft.com/office/officeart/2008/layout/LinedList"/>
    <dgm:cxn modelId="{AE05C63A-8C11-4542-91D6-2C33D2C24FD0}" srcId="{52DD76C1-20A5-4435-902E-6FF53D94E4C0}" destId="{DA8A0FD0-8731-4C57-BFC3-DB7226671A55}" srcOrd="1" destOrd="0" parTransId="{991EBFF7-9335-40EC-B8C0-6C0D6E077C6A}" sibTransId="{6CB6062E-C81B-480F-99B4-AEDF6671413A}"/>
    <dgm:cxn modelId="{DB7B923B-E975-42A5-995C-C1291213E553}" type="presOf" srcId="{E78C58B1-B9F3-400C-9581-31EA853E3BE1}" destId="{A3DFCE1B-4CFC-45C8-BC7F-75F57055A4E2}" srcOrd="0" destOrd="0" presId="urn:microsoft.com/office/officeart/2008/layout/LinedList"/>
    <dgm:cxn modelId="{3C3BD25E-C0FF-4F82-B8C9-6A7585C2444E}" srcId="{52DD76C1-20A5-4435-902E-6FF53D94E4C0}" destId="{E159508F-6F1C-4030-BB95-6CC38236865D}" srcOrd="2" destOrd="0" parTransId="{7993F299-1ECF-4689-BD15-C0F4FC03A632}" sibTransId="{A1DF08A1-F563-4526-9961-A4893113D7F8}"/>
    <dgm:cxn modelId="{5A901C41-4635-46C4-AB07-DD5F343A72C1}" type="presOf" srcId="{2AB982A3-5956-425F-AA14-727CC4514F5C}" destId="{CF968216-FD8C-4540-AC92-13328C3B5B3C}" srcOrd="0" destOrd="0" presId="urn:microsoft.com/office/officeart/2008/layout/LinedList"/>
    <dgm:cxn modelId="{8D494842-E5D1-47C7-80F5-0CC4D795B400}" type="presOf" srcId="{DA8A0FD0-8731-4C57-BFC3-DB7226671A55}" destId="{DE4D079E-57E1-4EB1-8BDE-39BE602E41BD}" srcOrd="0" destOrd="0" presId="urn:microsoft.com/office/officeart/2008/layout/LinedList"/>
    <dgm:cxn modelId="{F9300D58-1C5A-45FE-AA9D-3F9851B0B6BE}" type="presOf" srcId="{97A35E4C-75C8-431C-84C9-069CD82146E5}" destId="{23D92C16-6DDB-4C40-BADF-2C76C9B9BC85}" srcOrd="0" destOrd="0" presId="urn:microsoft.com/office/officeart/2008/layout/LinedList"/>
    <dgm:cxn modelId="{F7E7D158-AFA3-4006-B53F-9C805082641B}" srcId="{52DD76C1-20A5-4435-902E-6FF53D94E4C0}" destId="{E78C58B1-B9F3-400C-9581-31EA853E3BE1}" srcOrd="7" destOrd="0" parTransId="{08EB34D4-A009-4981-8D38-DA787F884683}" sibTransId="{53DE0960-6EDF-4956-983E-27C58863BC9C}"/>
    <dgm:cxn modelId="{20A35A7D-0F3D-4C6B-B6BD-7422F277CC2E}" type="presOf" srcId="{52DD76C1-20A5-4435-902E-6FF53D94E4C0}" destId="{5D873237-E294-4FD2-8DE8-A39C1CDD44F1}" srcOrd="0" destOrd="0" presId="urn:microsoft.com/office/officeart/2008/layout/LinedList"/>
    <dgm:cxn modelId="{5FE2F781-A2A5-442C-9B3B-0CFAC7F2F599}" srcId="{52DD76C1-20A5-4435-902E-6FF53D94E4C0}" destId="{2AB982A3-5956-425F-AA14-727CC4514F5C}" srcOrd="6" destOrd="0" parTransId="{FFAAFCD8-9D0D-4FDB-8087-60E29388ED0A}" sibTransId="{DBCC385A-D849-4A47-ABC7-AFB9D7E1431F}"/>
    <dgm:cxn modelId="{1456E482-ED56-4FEC-BFE8-086E3C9C415C}" type="presOf" srcId="{CEC7D610-3329-4BB3-9A28-74861C668785}" destId="{06F826DA-C49F-4A1C-81AA-7109483133EB}" srcOrd="0" destOrd="0" presId="urn:microsoft.com/office/officeart/2008/layout/LinedList"/>
    <dgm:cxn modelId="{539A4C96-F8EB-4181-8915-632607868B92}" type="presOf" srcId="{E159508F-6F1C-4030-BB95-6CC38236865D}" destId="{B2F0E244-482A-4BD8-AA16-3BC595DE726F}" srcOrd="0" destOrd="0" presId="urn:microsoft.com/office/officeart/2008/layout/LinedList"/>
    <dgm:cxn modelId="{0B4BB3A4-A76D-43A0-8CE2-95B5D090C1BC}" srcId="{52DD76C1-20A5-4435-902E-6FF53D94E4C0}" destId="{CEC7D610-3329-4BB3-9A28-74861C668785}" srcOrd="0" destOrd="0" parTransId="{58A08EEC-B617-413A-9FA9-70DBA8DC42C4}" sibTransId="{427D5DCC-DE47-49BC-B4C0-BC7D233DBBDB}"/>
    <dgm:cxn modelId="{70A07EC2-BD8F-4341-93CB-20138EB193FA}" srcId="{52DD76C1-20A5-4435-902E-6FF53D94E4C0}" destId="{97A35E4C-75C8-431C-84C9-069CD82146E5}" srcOrd="5" destOrd="0" parTransId="{44AD5811-9E65-43C4-99B1-58A63F50A2C6}" sibTransId="{267FD0CA-904B-4543-8BB9-B620E95DB0B3}"/>
    <dgm:cxn modelId="{D41E99F4-7A95-435F-9090-E3E8E2662620}" srcId="{52DD76C1-20A5-4435-902E-6FF53D94E4C0}" destId="{0236A4DB-07F0-4F9F-9061-D795B81A108F}" srcOrd="4" destOrd="0" parTransId="{70AA063F-FAB1-43CB-8BE8-64169F24D162}" sibTransId="{B4E5D8D1-A0AB-445D-B0DA-89F051C1DEDB}"/>
    <dgm:cxn modelId="{4D783BF7-AC25-4C78-85BD-62E6AFF91DF2}" srcId="{52DD76C1-20A5-4435-902E-6FF53D94E4C0}" destId="{57CA1BBA-08DD-420D-90A6-F58BF88582E4}" srcOrd="3" destOrd="0" parTransId="{BDBC6781-CE90-4A78-8116-8655A179A3A1}" sibTransId="{BBE90203-DC71-4D4D-A702-1AF5EFBC7128}"/>
    <dgm:cxn modelId="{14D3783B-A70E-4F26-9D43-CF69CCEFC0FC}" type="presParOf" srcId="{5D873237-E294-4FD2-8DE8-A39C1CDD44F1}" destId="{E37CAC0B-8D0B-45CA-84C1-113CE80EA8ED}" srcOrd="0" destOrd="0" presId="urn:microsoft.com/office/officeart/2008/layout/LinedList"/>
    <dgm:cxn modelId="{4DEACCC4-4BFD-4200-AA6D-2627D0B44691}" type="presParOf" srcId="{5D873237-E294-4FD2-8DE8-A39C1CDD44F1}" destId="{606932D0-4214-4FE8-AC0C-B3E6B2E06D88}" srcOrd="1" destOrd="0" presId="urn:microsoft.com/office/officeart/2008/layout/LinedList"/>
    <dgm:cxn modelId="{87B2D961-EAD9-494F-AA59-C4DE3126A604}" type="presParOf" srcId="{606932D0-4214-4FE8-AC0C-B3E6B2E06D88}" destId="{06F826DA-C49F-4A1C-81AA-7109483133EB}" srcOrd="0" destOrd="0" presId="urn:microsoft.com/office/officeart/2008/layout/LinedList"/>
    <dgm:cxn modelId="{09217451-04D9-4C12-9418-9DDA8E037070}" type="presParOf" srcId="{606932D0-4214-4FE8-AC0C-B3E6B2E06D88}" destId="{929BBA1D-CD9E-49F0-AA62-309B25762EA5}" srcOrd="1" destOrd="0" presId="urn:microsoft.com/office/officeart/2008/layout/LinedList"/>
    <dgm:cxn modelId="{13112EC4-C9E2-4D06-9FDC-4DB375FB4D62}" type="presParOf" srcId="{5D873237-E294-4FD2-8DE8-A39C1CDD44F1}" destId="{FEA76B7A-1155-4206-89E6-922BA2FBCD78}" srcOrd="2" destOrd="0" presId="urn:microsoft.com/office/officeart/2008/layout/LinedList"/>
    <dgm:cxn modelId="{EB3E3374-2FCD-451A-8CDC-0B940B867151}" type="presParOf" srcId="{5D873237-E294-4FD2-8DE8-A39C1CDD44F1}" destId="{00E4A68A-A6FC-40C8-B67D-0E003AC09FD7}" srcOrd="3" destOrd="0" presId="urn:microsoft.com/office/officeart/2008/layout/LinedList"/>
    <dgm:cxn modelId="{5DC99596-C6E6-49BB-BD22-01CF2854DD2E}" type="presParOf" srcId="{00E4A68A-A6FC-40C8-B67D-0E003AC09FD7}" destId="{DE4D079E-57E1-4EB1-8BDE-39BE602E41BD}" srcOrd="0" destOrd="0" presId="urn:microsoft.com/office/officeart/2008/layout/LinedList"/>
    <dgm:cxn modelId="{AA87519B-19D4-409C-92D2-DF54A18D2A70}" type="presParOf" srcId="{00E4A68A-A6FC-40C8-B67D-0E003AC09FD7}" destId="{D39C3005-BD7A-4F0D-B4E3-3ADDC98CAC42}" srcOrd="1" destOrd="0" presId="urn:microsoft.com/office/officeart/2008/layout/LinedList"/>
    <dgm:cxn modelId="{72D6C0FD-3309-4F9D-9554-6D7396E177F9}" type="presParOf" srcId="{5D873237-E294-4FD2-8DE8-A39C1CDD44F1}" destId="{F804FA4D-0D18-4E32-8794-F4F50BBF66A6}" srcOrd="4" destOrd="0" presId="urn:microsoft.com/office/officeart/2008/layout/LinedList"/>
    <dgm:cxn modelId="{D42072F9-1C1F-414C-99F1-408926988C78}" type="presParOf" srcId="{5D873237-E294-4FD2-8DE8-A39C1CDD44F1}" destId="{084D12C0-6CB9-4266-925A-9A88359CFB3E}" srcOrd="5" destOrd="0" presId="urn:microsoft.com/office/officeart/2008/layout/LinedList"/>
    <dgm:cxn modelId="{8AC55D09-DF22-44BD-9E83-282C49A8B407}" type="presParOf" srcId="{084D12C0-6CB9-4266-925A-9A88359CFB3E}" destId="{B2F0E244-482A-4BD8-AA16-3BC595DE726F}" srcOrd="0" destOrd="0" presId="urn:microsoft.com/office/officeart/2008/layout/LinedList"/>
    <dgm:cxn modelId="{0FCE1022-D353-4799-98E7-4A0E011CADC7}" type="presParOf" srcId="{084D12C0-6CB9-4266-925A-9A88359CFB3E}" destId="{8A463791-7B5A-4F2F-B077-91D9E88EEF60}" srcOrd="1" destOrd="0" presId="urn:microsoft.com/office/officeart/2008/layout/LinedList"/>
    <dgm:cxn modelId="{2DA11F34-9A49-48F9-9B72-FF1CD828E978}" type="presParOf" srcId="{5D873237-E294-4FD2-8DE8-A39C1CDD44F1}" destId="{9F5CD295-1B23-4DB5-AB19-A1770B0503C0}" srcOrd="6" destOrd="0" presId="urn:microsoft.com/office/officeart/2008/layout/LinedList"/>
    <dgm:cxn modelId="{9B8AE26B-6209-4772-8812-9A15DFAF4444}" type="presParOf" srcId="{5D873237-E294-4FD2-8DE8-A39C1CDD44F1}" destId="{20C452D8-C3A3-4D46-81F6-E4449D18490A}" srcOrd="7" destOrd="0" presId="urn:microsoft.com/office/officeart/2008/layout/LinedList"/>
    <dgm:cxn modelId="{B0917957-1FE6-4DED-B8C3-75360553B294}" type="presParOf" srcId="{20C452D8-C3A3-4D46-81F6-E4449D18490A}" destId="{CFDE44BF-20F7-474E-9BC3-1A589454D1E7}" srcOrd="0" destOrd="0" presId="urn:microsoft.com/office/officeart/2008/layout/LinedList"/>
    <dgm:cxn modelId="{C32F9889-17A5-477D-87C4-E6458DE3AAE0}" type="presParOf" srcId="{20C452D8-C3A3-4D46-81F6-E4449D18490A}" destId="{C62E84FB-8D79-40CB-B4EE-862EEDA12F82}" srcOrd="1" destOrd="0" presId="urn:microsoft.com/office/officeart/2008/layout/LinedList"/>
    <dgm:cxn modelId="{246A634D-C78B-45D9-970B-81544904E0F0}" type="presParOf" srcId="{5D873237-E294-4FD2-8DE8-A39C1CDD44F1}" destId="{29EF2DFD-FE24-4143-86C2-5D241DA025CC}" srcOrd="8" destOrd="0" presId="urn:microsoft.com/office/officeart/2008/layout/LinedList"/>
    <dgm:cxn modelId="{289AD06B-12A7-4E09-BAFE-7FA4EBA3C73A}" type="presParOf" srcId="{5D873237-E294-4FD2-8DE8-A39C1CDD44F1}" destId="{BC126897-BA6A-4590-A456-544413DC291D}" srcOrd="9" destOrd="0" presId="urn:microsoft.com/office/officeart/2008/layout/LinedList"/>
    <dgm:cxn modelId="{B5E6946C-F8EB-48F8-A232-5091405A9892}" type="presParOf" srcId="{BC126897-BA6A-4590-A456-544413DC291D}" destId="{31EE24FC-2A39-47B7-B5A6-0C2C2003A21C}" srcOrd="0" destOrd="0" presId="urn:microsoft.com/office/officeart/2008/layout/LinedList"/>
    <dgm:cxn modelId="{96734FBB-4179-4077-B431-A90CBE86CF3E}" type="presParOf" srcId="{BC126897-BA6A-4590-A456-544413DC291D}" destId="{AEE8AD2B-2326-4AC2-A252-B2BF55FF337B}" srcOrd="1" destOrd="0" presId="urn:microsoft.com/office/officeart/2008/layout/LinedList"/>
    <dgm:cxn modelId="{C0A7340A-1C7A-4A2C-9603-32744E676009}" type="presParOf" srcId="{5D873237-E294-4FD2-8DE8-A39C1CDD44F1}" destId="{9AEBE07A-9C98-4BAD-B436-39D5FBD99D1A}" srcOrd="10" destOrd="0" presId="urn:microsoft.com/office/officeart/2008/layout/LinedList"/>
    <dgm:cxn modelId="{81DE7255-9CA1-4E97-A107-302053487FB3}" type="presParOf" srcId="{5D873237-E294-4FD2-8DE8-A39C1CDD44F1}" destId="{05CBF675-3D90-4DE7-A9C1-32FFFAE02DC0}" srcOrd="11" destOrd="0" presId="urn:microsoft.com/office/officeart/2008/layout/LinedList"/>
    <dgm:cxn modelId="{350F50DE-8B06-4060-B1AB-5921FCADEC97}" type="presParOf" srcId="{05CBF675-3D90-4DE7-A9C1-32FFFAE02DC0}" destId="{23D92C16-6DDB-4C40-BADF-2C76C9B9BC85}" srcOrd="0" destOrd="0" presId="urn:microsoft.com/office/officeart/2008/layout/LinedList"/>
    <dgm:cxn modelId="{71F032FC-590A-4089-85DF-F6950AED1047}" type="presParOf" srcId="{05CBF675-3D90-4DE7-A9C1-32FFFAE02DC0}" destId="{07044B9C-25B5-4E64-AFF6-7712CB29766D}" srcOrd="1" destOrd="0" presId="urn:microsoft.com/office/officeart/2008/layout/LinedList"/>
    <dgm:cxn modelId="{C204F2A6-093F-41B5-B85D-CD28BEE21420}" type="presParOf" srcId="{5D873237-E294-4FD2-8DE8-A39C1CDD44F1}" destId="{7E26C590-95AE-4491-95EF-232C4A55ED72}" srcOrd="12" destOrd="0" presId="urn:microsoft.com/office/officeart/2008/layout/LinedList"/>
    <dgm:cxn modelId="{BCEB2DD0-8E6E-4665-9E7F-DFE7CEAF1718}" type="presParOf" srcId="{5D873237-E294-4FD2-8DE8-A39C1CDD44F1}" destId="{631D7706-075E-4746-9BF9-21A5B8E0D9E2}" srcOrd="13" destOrd="0" presId="urn:microsoft.com/office/officeart/2008/layout/LinedList"/>
    <dgm:cxn modelId="{4989D38C-51AC-4F2C-B631-296C3DA2528A}" type="presParOf" srcId="{631D7706-075E-4746-9BF9-21A5B8E0D9E2}" destId="{CF968216-FD8C-4540-AC92-13328C3B5B3C}" srcOrd="0" destOrd="0" presId="urn:microsoft.com/office/officeart/2008/layout/LinedList"/>
    <dgm:cxn modelId="{10ED4038-B832-4D15-A4DE-E959D7B63F6F}" type="presParOf" srcId="{631D7706-075E-4746-9BF9-21A5B8E0D9E2}" destId="{DF9930A4-D3D5-4DE1-A98F-E29DE0BF2CE5}" srcOrd="1" destOrd="0" presId="urn:microsoft.com/office/officeart/2008/layout/LinedList"/>
    <dgm:cxn modelId="{4DD86E04-FA75-4F00-9BDC-F2AFE7290967}" type="presParOf" srcId="{5D873237-E294-4FD2-8DE8-A39C1CDD44F1}" destId="{A860A140-60F1-40C2-BF10-7D7A7AA53B3B}" srcOrd="14" destOrd="0" presId="urn:microsoft.com/office/officeart/2008/layout/LinedList"/>
    <dgm:cxn modelId="{E837BB83-BAFC-4CD4-8631-B155D16F793E}" type="presParOf" srcId="{5D873237-E294-4FD2-8DE8-A39C1CDD44F1}" destId="{529505AF-180B-4336-B5BF-21BFB42F0BD0}" srcOrd="15" destOrd="0" presId="urn:microsoft.com/office/officeart/2008/layout/LinedList"/>
    <dgm:cxn modelId="{B7D53C55-0691-4304-8E60-A5E08FF9DD62}" type="presParOf" srcId="{529505AF-180B-4336-B5BF-21BFB42F0BD0}" destId="{A3DFCE1B-4CFC-45C8-BC7F-75F57055A4E2}" srcOrd="0" destOrd="0" presId="urn:microsoft.com/office/officeart/2008/layout/LinedList"/>
    <dgm:cxn modelId="{A3CA3F83-3112-4583-B054-DEA80FE782DC}" type="presParOf" srcId="{529505AF-180B-4336-B5BF-21BFB42F0BD0}" destId="{6B262048-A59E-4DD9-B4D5-1EC6B0E3153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AB04CB-C7BC-4498-BA60-8582B01C00E7}" type="doc">
      <dgm:prSet loTypeId="urn:microsoft.com/office/officeart/2005/8/layout/equation2" loCatId="relationship" qsTypeId="urn:microsoft.com/office/officeart/2005/8/quickstyle/3d3" qsCatId="3D" csTypeId="urn:microsoft.com/office/officeart/2005/8/colors/accent1_2" csCatId="accent1" phldr="1"/>
      <dgm:spPr/>
    </dgm:pt>
    <dgm:pt modelId="{233AAC35-5949-49F1-8DE5-9520F0E266E0}">
      <dgm:prSet phldrT="[Texto]" phldr="0"/>
      <dgm:spPr/>
      <dgm:t>
        <a:bodyPr/>
        <a:lstStyle/>
        <a:p>
          <a:pPr rtl="0"/>
          <a:r>
            <a:rPr lang="es-ES" b="1" dirty="0">
              <a:solidFill>
                <a:srgbClr val="FFFF00"/>
              </a:solidFill>
              <a:latin typeface="Calibri Light" panose="020F0302020204030204"/>
            </a:rPr>
            <a:t>META</a:t>
          </a:r>
          <a:r>
            <a:rPr lang="es-ES" dirty="0">
              <a:solidFill>
                <a:srgbClr val="FFFF00"/>
              </a:solidFill>
              <a:latin typeface="Calibri Light" panose="020F0302020204030204"/>
            </a:rPr>
            <a:t> </a:t>
          </a:r>
          <a:endParaRPr lang="es-ES" dirty="0">
            <a:solidFill>
              <a:srgbClr val="FFFF00"/>
            </a:solidFill>
          </a:endParaRPr>
        </a:p>
      </dgm:t>
    </dgm:pt>
    <dgm:pt modelId="{3E634FE3-BE1F-43BB-B2B3-0AB285877BD9}" type="parTrans" cxnId="{A397A5C9-110C-438E-A2D1-C3476EDB7273}">
      <dgm:prSet/>
      <dgm:spPr/>
    </dgm:pt>
    <dgm:pt modelId="{FFD62AA3-DE06-4F69-AE89-EBBBEE2B8B1F}" type="sibTrans" cxnId="{A397A5C9-110C-438E-A2D1-C3476EDB7273}">
      <dgm:prSet/>
      <dgm:spPr/>
      <dgm:t>
        <a:bodyPr/>
        <a:lstStyle/>
        <a:p>
          <a:endParaRPr lang="es-ES"/>
        </a:p>
      </dgm:t>
    </dgm:pt>
    <dgm:pt modelId="{FD87BC50-6A8E-4127-8370-D7766D44CC09}">
      <dgm:prSet phldrT="[Texto]" phldr="0"/>
      <dgm:spPr/>
      <dgm:t>
        <a:bodyPr/>
        <a:lstStyle/>
        <a:p>
          <a:pPr rtl="0"/>
          <a:r>
            <a:rPr lang="es-ES" dirty="0">
              <a:solidFill>
                <a:srgbClr val="FFFF00"/>
              </a:solidFill>
              <a:latin typeface="Calibri Light" panose="020F0302020204030204"/>
            </a:rPr>
            <a:t>Más allá de (griego)</a:t>
          </a:r>
          <a:endParaRPr lang="es-ES" dirty="0">
            <a:solidFill>
              <a:srgbClr val="FFFF00"/>
            </a:solidFill>
          </a:endParaRPr>
        </a:p>
      </dgm:t>
    </dgm:pt>
    <dgm:pt modelId="{567704F9-637B-4266-8552-173B5BE70FC7}" type="parTrans" cxnId="{9836DBEB-0159-42BD-BE48-452F0ED8BFA9}">
      <dgm:prSet/>
      <dgm:spPr/>
    </dgm:pt>
    <dgm:pt modelId="{DD71700E-E911-432A-97CD-042117265CF4}" type="sibTrans" cxnId="{9836DBEB-0159-42BD-BE48-452F0ED8BFA9}">
      <dgm:prSet/>
      <dgm:spPr/>
      <dgm:t>
        <a:bodyPr/>
        <a:lstStyle/>
        <a:p>
          <a:endParaRPr lang="es-ES"/>
        </a:p>
      </dgm:t>
    </dgm:pt>
    <dgm:pt modelId="{3E752C95-F81D-44E5-9EF3-1390EB61EB99}">
      <dgm:prSet phldrT="[Texto]" phldr="0"/>
      <dgm:spPr/>
      <dgm:t>
        <a:bodyPr/>
        <a:lstStyle/>
        <a:p>
          <a:r>
            <a:rPr lang="es-ES" b="1">
              <a:solidFill>
                <a:srgbClr val="FFFF00"/>
              </a:solidFill>
              <a:latin typeface="Calibri Light" panose="020F0302020204030204"/>
            </a:rPr>
            <a:t>METADATOS</a:t>
          </a:r>
          <a:endParaRPr lang="es-ES" b="1" dirty="0">
            <a:solidFill>
              <a:srgbClr val="FFFF00"/>
            </a:solidFill>
          </a:endParaRPr>
        </a:p>
      </dgm:t>
    </dgm:pt>
    <dgm:pt modelId="{089C8974-758E-4010-B0A4-381C143665EC}" type="parTrans" cxnId="{B9852327-3CCD-4309-926C-55BC46B1E839}">
      <dgm:prSet/>
      <dgm:spPr/>
    </dgm:pt>
    <dgm:pt modelId="{50FB1F32-D19B-459B-A5D3-78AEE708EAD6}" type="sibTrans" cxnId="{B9852327-3CCD-4309-926C-55BC46B1E839}">
      <dgm:prSet/>
      <dgm:spPr/>
      <dgm:t>
        <a:bodyPr/>
        <a:lstStyle/>
        <a:p>
          <a:endParaRPr lang="es-ES"/>
        </a:p>
      </dgm:t>
    </dgm:pt>
    <dgm:pt modelId="{EF95B970-0FD5-41AE-BD1C-EB2B90D097E8}">
      <dgm:prSet phldr="0"/>
      <dgm:spPr/>
      <dgm:t>
        <a:bodyPr/>
        <a:lstStyle/>
        <a:p>
          <a:pPr rtl="0"/>
          <a:endParaRPr lang="es-ES" dirty="0">
            <a:latin typeface="Calibri Light" panose="020F0302020204030204"/>
          </a:endParaRPr>
        </a:p>
      </dgm:t>
    </dgm:pt>
    <dgm:pt modelId="{6A56E1C6-D181-4BC2-8AE6-BD8727B7AB26}" type="parTrans" cxnId="{8F3A9FAC-9892-4ADB-BC02-A8BF10799159}">
      <dgm:prSet/>
      <dgm:spPr/>
    </dgm:pt>
    <dgm:pt modelId="{1EED13CB-776C-4ED0-9DDF-8DF83401339D}" type="sibTrans" cxnId="{8F3A9FAC-9892-4ADB-BC02-A8BF10799159}">
      <dgm:prSet/>
      <dgm:spPr/>
    </dgm:pt>
    <dgm:pt modelId="{BA3D322B-E56B-4F10-9E5B-4D8022450817}">
      <dgm:prSet phldr="0"/>
      <dgm:spPr/>
      <dgm:t>
        <a:bodyPr/>
        <a:lstStyle/>
        <a:p>
          <a:r>
            <a:rPr lang="es-ES" b="1" dirty="0">
              <a:solidFill>
                <a:srgbClr val="FFFF00"/>
              </a:solidFill>
              <a:latin typeface="Calibri Light" panose="020F0302020204030204"/>
            </a:rPr>
            <a:t>DATO</a:t>
          </a:r>
        </a:p>
      </dgm:t>
    </dgm:pt>
    <dgm:pt modelId="{2850A112-2A7F-48EC-A019-9EDBB370F8F6}" type="parTrans" cxnId="{CA9B98B4-893F-40C5-81E2-F6A57888D36E}">
      <dgm:prSet/>
      <dgm:spPr/>
    </dgm:pt>
    <dgm:pt modelId="{E9BC9569-64CE-4581-99D8-035DBB6D00B5}" type="sibTrans" cxnId="{CA9B98B4-893F-40C5-81E2-F6A57888D36E}">
      <dgm:prSet/>
      <dgm:spPr/>
      <dgm:t>
        <a:bodyPr/>
        <a:lstStyle/>
        <a:p>
          <a:endParaRPr lang="es-ES"/>
        </a:p>
      </dgm:t>
    </dgm:pt>
    <dgm:pt modelId="{E5442E12-FD6B-4E78-9BC1-75D1CA425B68}">
      <dgm:prSet phldr="0"/>
      <dgm:spPr/>
      <dgm:t>
        <a:bodyPr/>
        <a:lstStyle/>
        <a:p>
          <a:pPr rtl="0"/>
          <a:r>
            <a:rPr lang="es-ES" dirty="0">
              <a:solidFill>
                <a:srgbClr val="FFFF00"/>
              </a:solidFill>
              <a:latin typeface="Calibri Light" panose="020F0302020204030204"/>
            </a:rPr>
            <a:t>Datum (latín)</a:t>
          </a:r>
        </a:p>
      </dgm:t>
    </dgm:pt>
    <dgm:pt modelId="{2AD33BBC-599A-4C4C-8022-399A7F7BB594}" type="parTrans" cxnId="{669D328D-3869-49F4-8B23-2DB19B2F279C}">
      <dgm:prSet/>
      <dgm:spPr/>
    </dgm:pt>
    <dgm:pt modelId="{9321EDFF-A063-4500-9511-CE7D9EEC5ECF}" type="sibTrans" cxnId="{669D328D-3869-49F4-8B23-2DB19B2F279C}">
      <dgm:prSet/>
      <dgm:spPr/>
    </dgm:pt>
    <dgm:pt modelId="{DA7E1C61-3864-4DE7-87A2-35BFFB7F2225}" type="pres">
      <dgm:prSet presAssocID="{0AAB04CB-C7BC-4498-BA60-8582B01C00E7}" presName="Name0" presStyleCnt="0">
        <dgm:presLayoutVars>
          <dgm:dir/>
          <dgm:resizeHandles val="exact"/>
        </dgm:presLayoutVars>
      </dgm:prSet>
      <dgm:spPr/>
    </dgm:pt>
    <dgm:pt modelId="{87AEB59E-D60F-4429-891B-CF2CCE8D6AC4}" type="pres">
      <dgm:prSet presAssocID="{0AAB04CB-C7BC-4498-BA60-8582B01C00E7}" presName="vNodes" presStyleCnt="0"/>
      <dgm:spPr/>
    </dgm:pt>
    <dgm:pt modelId="{2B1B8D14-5854-4DF8-9D37-68EE4F1EBEBE}" type="pres">
      <dgm:prSet presAssocID="{233AAC35-5949-49F1-8DE5-9520F0E266E0}" presName="node" presStyleLbl="node1" presStyleIdx="0" presStyleCnt="3">
        <dgm:presLayoutVars>
          <dgm:bulletEnabled val="1"/>
        </dgm:presLayoutVars>
      </dgm:prSet>
      <dgm:spPr/>
    </dgm:pt>
    <dgm:pt modelId="{1E13F4FF-0A18-4802-83FD-C4EC732AE1C4}" type="pres">
      <dgm:prSet presAssocID="{FFD62AA3-DE06-4F69-AE89-EBBBEE2B8B1F}" presName="spacerT" presStyleCnt="0"/>
      <dgm:spPr/>
    </dgm:pt>
    <dgm:pt modelId="{0822681E-DC1D-434D-8D39-A8B8AD07B7A8}" type="pres">
      <dgm:prSet presAssocID="{FFD62AA3-DE06-4F69-AE89-EBBBEE2B8B1F}" presName="sibTrans" presStyleLbl="sibTrans2D1" presStyleIdx="0" presStyleCnt="2"/>
      <dgm:spPr/>
    </dgm:pt>
    <dgm:pt modelId="{CA18C9A5-011D-4225-BF5B-84CE26FDABD3}" type="pres">
      <dgm:prSet presAssocID="{FFD62AA3-DE06-4F69-AE89-EBBBEE2B8B1F}" presName="spacerB" presStyleCnt="0"/>
      <dgm:spPr/>
    </dgm:pt>
    <dgm:pt modelId="{DAF9C9FE-941D-4DA0-A129-3320F80C1F20}" type="pres">
      <dgm:prSet presAssocID="{BA3D322B-E56B-4F10-9E5B-4D8022450817}" presName="node" presStyleLbl="node1" presStyleIdx="1" presStyleCnt="3">
        <dgm:presLayoutVars>
          <dgm:bulletEnabled val="1"/>
        </dgm:presLayoutVars>
      </dgm:prSet>
      <dgm:spPr/>
    </dgm:pt>
    <dgm:pt modelId="{5A0E57EA-4C5A-41C0-AD2F-C9A7A05268D4}" type="pres">
      <dgm:prSet presAssocID="{0AAB04CB-C7BC-4498-BA60-8582B01C00E7}" presName="sibTransLast" presStyleLbl="sibTrans2D1" presStyleIdx="1" presStyleCnt="2"/>
      <dgm:spPr/>
    </dgm:pt>
    <dgm:pt modelId="{034543A6-43B4-457E-B647-ED468DE46326}" type="pres">
      <dgm:prSet presAssocID="{0AAB04CB-C7BC-4498-BA60-8582B01C00E7}" presName="connectorText" presStyleLbl="sibTrans2D1" presStyleIdx="1" presStyleCnt="2"/>
      <dgm:spPr/>
    </dgm:pt>
    <dgm:pt modelId="{9C9A24AF-2488-4246-8ED7-419A1DC33BD2}" type="pres">
      <dgm:prSet presAssocID="{0AAB04CB-C7BC-4498-BA60-8582B01C00E7}" presName="lastNode" presStyleLbl="node1" presStyleIdx="2" presStyleCnt="3">
        <dgm:presLayoutVars>
          <dgm:bulletEnabled val="1"/>
        </dgm:presLayoutVars>
      </dgm:prSet>
      <dgm:spPr/>
    </dgm:pt>
  </dgm:ptLst>
  <dgm:cxnLst>
    <dgm:cxn modelId="{A8E25502-CE8B-422D-AB17-67BAC28C1D4D}" type="presOf" srcId="{BA3D322B-E56B-4F10-9E5B-4D8022450817}" destId="{DAF9C9FE-941D-4DA0-A129-3320F80C1F20}" srcOrd="0" destOrd="0" presId="urn:microsoft.com/office/officeart/2005/8/layout/equation2"/>
    <dgm:cxn modelId="{B5CF790F-74C6-46CF-9F25-04A1C56F6493}" type="presOf" srcId="{0AAB04CB-C7BC-4498-BA60-8582B01C00E7}" destId="{DA7E1C61-3864-4DE7-87A2-35BFFB7F2225}" srcOrd="0" destOrd="0" presId="urn:microsoft.com/office/officeart/2005/8/layout/equation2"/>
    <dgm:cxn modelId="{4E502223-7FEF-435B-A2CF-C2F9BE466D2F}" type="presOf" srcId="{EF95B970-0FD5-41AE-BD1C-EB2B90D097E8}" destId="{9C9A24AF-2488-4246-8ED7-419A1DC33BD2}" srcOrd="0" destOrd="1" presId="urn:microsoft.com/office/officeart/2005/8/layout/equation2"/>
    <dgm:cxn modelId="{B9852327-3CCD-4309-926C-55BC46B1E839}" srcId="{0AAB04CB-C7BC-4498-BA60-8582B01C00E7}" destId="{3E752C95-F81D-44E5-9EF3-1390EB61EB99}" srcOrd="2" destOrd="0" parTransId="{089C8974-758E-4010-B0A4-381C143665EC}" sibTransId="{50FB1F32-D19B-459B-A5D3-78AEE708EAD6}"/>
    <dgm:cxn modelId="{5B1F9436-BDF6-442A-AC7D-B5C650E47532}" type="presOf" srcId="{233AAC35-5949-49F1-8DE5-9520F0E266E0}" destId="{2B1B8D14-5854-4DF8-9D37-68EE4F1EBEBE}" srcOrd="0" destOrd="0" presId="urn:microsoft.com/office/officeart/2005/8/layout/equation2"/>
    <dgm:cxn modelId="{32F81842-83D4-4A0E-9A16-BC842FB2EC39}" type="presOf" srcId="{E5442E12-FD6B-4E78-9BC1-75D1CA425B68}" destId="{DAF9C9FE-941D-4DA0-A129-3320F80C1F20}" srcOrd="0" destOrd="1" presId="urn:microsoft.com/office/officeart/2005/8/layout/equation2"/>
    <dgm:cxn modelId="{616EF165-E775-440D-9A75-5B357BAB8874}" type="presOf" srcId="{3E752C95-F81D-44E5-9EF3-1390EB61EB99}" destId="{9C9A24AF-2488-4246-8ED7-419A1DC33BD2}" srcOrd="0" destOrd="0" presId="urn:microsoft.com/office/officeart/2005/8/layout/equation2"/>
    <dgm:cxn modelId="{A8080958-F31D-4373-95A3-5586BEA2CA0A}" type="presOf" srcId="{FD87BC50-6A8E-4127-8370-D7766D44CC09}" destId="{2B1B8D14-5854-4DF8-9D37-68EE4F1EBEBE}" srcOrd="0" destOrd="1" presId="urn:microsoft.com/office/officeart/2005/8/layout/equation2"/>
    <dgm:cxn modelId="{669D328D-3869-49F4-8B23-2DB19B2F279C}" srcId="{BA3D322B-E56B-4F10-9E5B-4D8022450817}" destId="{E5442E12-FD6B-4E78-9BC1-75D1CA425B68}" srcOrd="0" destOrd="0" parTransId="{2AD33BBC-599A-4C4C-8022-399A7F7BB594}" sibTransId="{9321EDFF-A063-4500-9511-CE7D9EEC5ECF}"/>
    <dgm:cxn modelId="{CE310D95-EE98-498E-BB29-7F0260D28F04}" type="presOf" srcId="{E9BC9569-64CE-4581-99D8-035DBB6D00B5}" destId="{5A0E57EA-4C5A-41C0-AD2F-C9A7A05268D4}" srcOrd="0" destOrd="0" presId="urn:microsoft.com/office/officeart/2005/8/layout/equation2"/>
    <dgm:cxn modelId="{A8EDCFA1-36C7-4D61-8BCE-C4754D58FA30}" type="presOf" srcId="{FFD62AA3-DE06-4F69-AE89-EBBBEE2B8B1F}" destId="{0822681E-DC1D-434D-8D39-A8B8AD07B7A8}" srcOrd="0" destOrd="0" presId="urn:microsoft.com/office/officeart/2005/8/layout/equation2"/>
    <dgm:cxn modelId="{8F3A9FAC-9892-4ADB-BC02-A8BF10799159}" srcId="{3E752C95-F81D-44E5-9EF3-1390EB61EB99}" destId="{EF95B970-0FD5-41AE-BD1C-EB2B90D097E8}" srcOrd="0" destOrd="0" parTransId="{6A56E1C6-D181-4BC2-8AE6-BD8727B7AB26}" sibTransId="{1EED13CB-776C-4ED0-9DDF-8DF83401339D}"/>
    <dgm:cxn modelId="{CA9B98B4-893F-40C5-81E2-F6A57888D36E}" srcId="{0AAB04CB-C7BC-4498-BA60-8582B01C00E7}" destId="{BA3D322B-E56B-4F10-9E5B-4D8022450817}" srcOrd="1" destOrd="0" parTransId="{2850A112-2A7F-48EC-A019-9EDBB370F8F6}" sibTransId="{E9BC9569-64CE-4581-99D8-035DBB6D00B5}"/>
    <dgm:cxn modelId="{A397A5C9-110C-438E-A2D1-C3476EDB7273}" srcId="{0AAB04CB-C7BC-4498-BA60-8582B01C00E7}" destId="{233AAC35-5949-49F1-8DE5-9520F0E266E0}" srcOrd="0" destOrd="0" parTransId="{3E634FE3-BE1F-43BB-B2B3-0AB285877BD9}" sibTransId="{FFD62AA3-DE06-4F69-AE89-EBBBEE2B8B1F}"/>
    <dgm:cxn modelId="{9836DBEB-0159-42BD-BE48-452F0ED8BFA9}" srcId="{233AAC35-5949-49F1-8DE5-9520F0E266E0}" destId="{FD87BC50-6A8E-4127-8370-D7766D44CC09}" srcOrd="0" destOrd="0" parTransId="{567704F9-637B-4266-8552-173B5BE70FC7}" sibTransId="{DD71700E-E911-432A-97CD-042117265CF4}"/>
    <dgm:cxn modelId="{63EC28EE-9F0A-4936-AFE4-CD815E6F7BAC}" type="presOf" srcId="{E9BC9569-64CE-4581-99D8-035DBB6D00B5}" destId="{034543A6-43B4-457E-B647-ED468DE46326}" srcOrd="1" destOrd="0" presId="urn:microsoft.com/office/officeart/2005/8/layout/equation2"/>
    <dgm:cxn modelId="{DE1466B8-7C97-448F-BA73-10BF8DDD5553}" type="presParOf" srcId="{DA7E1C61-3864-4DE7-87A2-35BFFB7F2225}" destId="{87AEB59E-D60F-4429-891B-CF2CCE8D6AC4}" srcOrd="0" destOrd="0" presId="urn:microsoft.com/office/officeart/2005/8/layout/equation2"/>
    <dgm:cxn modelId="{991291D4-5E38-43FB-8B46-28129BFD3B6A}" type="presParOf" srcId="{87AEB59E-D60F-4429-891B-CF2CCE8D6AC4}" destId="{2B1B8D14-5854-4DF8-9D37-68EE4F1EBEBE}" srcOrd="0" destOrd="0" presId="urn:microsoft.com/office/officeart/2005/8/layout/equation2"/>
    <dgm:cxn modelId="{B216852E-AD5C-4042-9890-A71C72924ECF}" type="presParOf" srcId="{87AEB59E-D60F-4429-891B-CF2CCE8D6AC4}" destId="{1E13F4FF-0A18-4802-83FD-C4EC732AE1C4}" srcOrd="1" destOrd="0" presId="urn:microsoft.com/office/officeart/2005/8/layout/equation2"/>
    <dgm:cxn modelId="{1DDAD955-B422-469E-8332-2FBD833DC4EC}" type="presParOf" srcId="{87AEB59E-D60F-4429-891B-CF2CCE8D6AC4}" destId="{0822681E-DC1D-434D-8D39-A8B8AD07B7A8}" srcOrd="2" destOrd="0" presId="urn:microsoft.com/office/officeart/2005/8/layout/equation2"/>
    <dgm:cxn modelId="{BCA623A7-A5C0-464D-A391-5EEE35D5F701}" type="presParOf" srcId="{87AEB59E-D60F-4429-891B-CF2CCE8D6AC4}" destId="{CA18C9A5-011D-4225-BF5B-84CE26FDABD3}" srcOrd="3" destOrd="0" presId="urn:microsoft.com/office/officeart/2005/8/layout/equation2"/>
    <dgm:cxn modelId="{AB5A75DC-2728-4417-88F3-5E9327B36858}" type="presParOf" srcId="{87AEB59E-D60F-4429-891B-CF2CCE8D6AC4}" destId="{DAF9C9FE-941D-4DA0-A129-3320F80C1F20}" srcOrd="4" destOrd="0" presId="urn:microsoft.com/office/officeart/2005/8/layout/equation2"/>
    <dgm:cxn modelId="{258B48E1-7F7F-4A4D-A789-FDF8096093F9}" type="presParOf" srcId="{DA7E1C61-3864-4DE7-87A2-35BFFB7F2225}" destId="{5A0E57EA-4C5A-41C0-AD2F-C9A7A05268D4}" srcOrd="1" destOrd="0" presId="urn:microsoft.com/office/officeart/2005/8/layout/equation2"/>
    <dgm:cxn modelId="{1FF3A572-67C5-4021-A562-84AF2494035E}" type="presParOf" srcId="{5A0E57EA-4C5A-41C0-AD2F-C9A7A05268D4}" destId="{034543A6-43B4-457E-B647-ED468DE46326}" srcOrd="0" destOrd="0" presId="urn:microsoft.com/office/officeart/2005/8/layout/equation2"/>
    <dgm:cxn modelId="{0545B26C-57EB-49DE-9E67-BD329A5E3685}" type="presParOf" srcId="{DA7E1C61-3864-4DE7-87A2-35BFFB7F2225}" destId="{9C9A24AF-2488-4246-8ED7-419A1DC33BD2}"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4E62B0-2195-4F4C-B560-98507C212013}" type="doc">
      <dgm:prSet loTypeId="urn:microsoft.com/office/officeart/2005/8/layout/hList3" loCatId="list" qsTypeId="urn:microsoft.com/office/officeart/2005/8/quickstyle/3d5" qsCatId="3D" csTypeId="urn:microsoft.com/office/officeart/2005/8/colors/accent1_4" csCatId="accent1" phldr="1"/>
      <dgm:spPr/>
      <dgm:t>
        <a:bodyPr/>
        <a:lstStyle/>
        <a:p>
          <a:endParaRPr lang="es-ES"/>
        </a:p>
      </dgm:t>
    </dgm:pt>
    <dgm:pt modelId="{7423B987-F302-4054-B956-F656FE327312}">
      <dgm:prSet phldrT="[Texto]" phldr="0"/>
      <dgm:spPr/>
      <dgm:t>
        <a:bodyPr/>
        <a:lstStyle/>
        <a:p>
          <a:pPr rtl="0"/>
          <a:r>
            <a:rPr lang="es-ES">
              <a:latin typeface="Calibri Light" panose="020F0302020204030204"/>
            </a:rPr>
            <a:t>ESTÁNDARES BÁSICOS DE METADATOS</a:t>
          </a:r>
          <a:endParaRPr lang="es-ES"/>
        </a:p>
      </dgm:t>
    </dgm:pt>
    <dgm:pt modelId="{6AE914AE-5E59-40E5-A876-3B5315B46B7C}" type="parTrans" cxnId="{BE7D1C93-830C-408E-940E-D713440154C0}">
      <dgm:prSet/>
      <dgm:spPr/>
      <dgm:t>
        <a:bodyPr/>
        <a:lstStyle/>
        <a:p>
          <a:endParaRPr lang="es-ES"/>
        </a:p>
      </dgm:t>
    </dgm:pt>
    <dgm:pt modelId="{E2E55528-8912-48CF-A0E8-A634FFE6D8C3}" type="sibTrans" cxnId="{BE7D1C93-830C-408E-940E-D713440154C0}">
      <dgm:prSet/>
      <dgm:spPr/>
      <dgm:t>
        <a:bodyPr/>
        <a:lstStyle/>
        <a:p>
          <a:endParaRPr lang="es-ES"/>
        </a:p>
      </dgm:t>
    </dgm:pt>
    <dgm:pt modelId="{939CD563-AE9B-40FE-A373-5AB1444EACDB}">
      <dgm:prSet phldrT="[Texto]" phldr="0"/>
      <dgm:spPr/>
      <dgm:t>
        <a:bodyPr/>
        <a:lstStyle/>
        <a:p>
          <a:r>
            <a:rPr lang="es-ES" b="1">
              <a:latin typeface="Calibri Light" panose="020F0302020204030204"/>
            </a:rPr>
            <a:t>DESCRIPTIVOS</a:t>
          </a:r>
          <a:endParaRPr lang="es-ES" b="1"/>
        </a:p>
      </dgm:t>
    </dgm:pt>
    <dgm:pt modelId="{2DA27602-731C-4C6B-8863-DE19788BE89B}" type="parTrans" cxnId="{23D8E3AA-B631-400D-803F-476846BCC987}">
      <dgm:prSet/>
      <dgm:spPr/>
      <dgm:t>
        <a:bodyPr/>
        <a:lstStyle/>
        <a:p>
          <a:endParaRPr lang="es-ES"/>
        </a:p>
      </dgm:t>
    </dgm:pt>
    <dgm:pt modelId="{0CC0CE02-D773-4A47-AAFD-8BB80ABC07F5}" type="sibTrans" cxnId="{23D8E3AA-B631-400D-803F-476846BCC987}">
      <dgm:prSet/>
      <dgm:spPr/>
      <dgm:t>
        <a:bodyPr/>
        <a:lstStyle/>
        <a:p>
          <a:endParaRPr lang="es-ES"/>
        </a:p>
      </dgm:t>
    </dgm:pt>
    <dgm:pt modelId="{6A833A92-2F11-499D-9073-793C72267686}">
      <dgm:prSet phldrT="[Texto]" phldr="0"/>
      <dgm:spPr/>
      <dgm:t>
        <a:bodyPr/>
        <a:lstStyle/>
        <a:p>
          <a:r>
            <a:rPr lang="es-ES" b="1">
              <a:latin typeface="Calibri Light" panose="020F0302020204030204"/>
            </a:rPr>
            <a:t>ADMINISTRATIVOS</a:t>
          </a:r>
          <a:endParaRPr lang="es-ES" b="1"/>
        </a:p>
      </dgm:t>
    </dgm:pt>
    <dgm:pt modelId="{1CCAE366-F6AD-4B08-941B-8F83D6367D49}" type="parTrans" cxnId="{E39606FC-D83D-42FD-9BB7-FCF93DD988C8}">
      <dgm:prSet/>
      <dgm:spPr/>
      <dgm:t>
        <a:bodyPr/>
        <a:lstStyle/>
        <a:p>
          <a:endParaRPr lang="es-ES"/>
        </a:p>
      </dgm:t>
    </dgm:pt>
    <dgm:pt modelId="{04B66E34-1D60-4C67-86B6-37FBC492EC50}" type="sibTrans" cxnId="{E39606FC-D83D-42FD-9BB7-FCF93DD988C8}">
      <dgm:prSet/>
      <dgm:spPr/>
      <dgm:t>
        <a:bodyPr/>
        <a:lstStyle/>
        <a:p>
          <a:endParaRPr lang="es-ES"/>
        </a:p>
      </dgm:t>
    </dgm:pt>
    <dgm:pt modelId="{E6136D8D-A070-4142-BEFE-5E3A27419FC0}">
      <dgm:prSet phldrT="[Texto]" phldr="0"/>
      <dgm:spPr/>
      <dgm:t>
        <a:bodyPr/>
        <a:lstStyle/>
        <a:p>
          <a:r>
            <a:rPr lang="es-ES" b="1">
              <a:latin typeface="Calibri Light" panose="020F0302020204030204"/>
            </a:rPr>
            <a:t>ESTRUCTURALES</a:t>
          </a:r>
          <a:endParaRPr lang="es-ES" b="1"/>
        </a:p>
      </dgm:t>
    </dgm:pt>
    <dgm:pt modelId="{B873FC46-A9F8-473E-A285-D36F034A44E1}" type="parTrans" cxnId="{0DDA0918-8B3B-4CCD-8BB8-96B795356BD7}">
      <dgm:prSet/>
      <dgm:spPr/>
      <dgm:t>
        <a:bodyPr/>
        <a:lstStyle/>
        <a:p>
          <a:endParaRPr lang="es-ES"/>
        </a:p>
      </dgm:t>
    </dgm:pt>
    <dgm:pt modelId="{9A8A1D4F-8522-45A9-8C10-C69FC454A532}" type="sibTrans" cxnId="{0DDA0918-8B3B-4CCD-8BB8-96B795356BD7}">
      <dgm:prSet/>
      <dgm:spPr/>
      <dgm:t>
        <a:bodyPr/>
        <a:lstStyle/>
        <a:p>
          <a:endParaRPr lang="es-ES"/>
        </a:p>
      </dgm:t>
    </dgm:pt>
    <dgm:pt modelId="{3D50E839-C977-4990-8C0B-A17C625CA1F5}" type="pres">
      <dgm:prSet presAssocID="{344E62B0-2195-4F4C-B560-98507C212013}" presName="composite" presStyleCnt="0">
        <dgm:presLayoutVars>
          <dgm:chMax val="1"/>
          <dgm:dir/>
          <dgm:resizeHandles val="exact"/>
        </dgm:presLayoutVars>
      </dgm:prSet>
      <dgm:spPr/>
    </dgm:pt>
    <dgm:pt modelId="{48D8FFF4-8A16-47E2-BEBA-354F3CEAA68A}" type="pres">
      <dgm:prSet presAssocID="{7423B987-F302-4054-B956-F656FE327312}" presName="roof" presStyleLbl="dkBgShp" presStyleIdx="0" presStyleCnt="2"/>
      <dgm:spPr/>
    </dgm:pt>
    <dgm:pt modelId="{C604695E-5102-4D9C-90CE-060A963BDE6E}" type="pres">
      <dgm:prSet presAssocID="{7423B987-F302-4054-B956-F656FE327312}" presName="pillars" presStyleCnt="0"/>
      <dgm:spPr/>
    </dgm:pt>
    <dgm:pt modelId="{C2149954-D3B1-4CE9-AB16-5EBC2D2A8CBD}" type="pres">
      <dgm:prSet presAssocID="{7423B987-F302-4054-B956-F656FE327312}" presName="pillar1" presStyleLbl="node1" presStyleIdx="0" presStyleCnt="3">
        <dgm:presLayoutVars>
          <dgm:bulletEnabled val="1"/>
        </dgm:presLayoutVars>
      </dgm:prSet>
      <dgm:spPr/>
    </dgm:pt>
    <dgm:pt modelId="{036368F8-7C65-426F-AF20-EBCA9A14345D}" type="pres">
      <dgm:prSet presAssocID="{6A833A92-2F11-499D-9073-793C72267686}" presName="pillarX" presStyleLbl="node1" presStyleIdx="1" presStyleCnt="3">
        <dgm:presLayoutVars>
          <dgm:bulletEnabled val="1"/>
        </dgm:presLayoutVars>
      </dgm:prSet>
      <dgm:spPr/>
    </dgm:pt>
    <dgm:pt modelId="{F2948E09-F88B-4929-BB44-78283B952C26}" type="pres">
      <dgm:prSet presAssocID="{E6136D8D-A070-4142-BEFE-5E3A27419FC0}" presName="pillarX" presStyleLbl="node1" presStyleIdx="2" presStyleCnt="3">
        <dgm:presLayoutVars>
          <dgm:bulletEnabled val="1"/>
        </dgm:presLayoutVars>
      </dgm:prSet>
      <dgm:spPr/>
    </dgm:pt>
    <dgm:pt modelId="{C4EC73DA-282B-408D-95F1-C759B8ED7C3F}" type="pres">
      <dgm:prSet presAssocID="{7423B987-F302-4054-B956-F656FE327312}" presName="base" presStyleLbl="dkBgShp" presStyleIdx="1" presStyleCnt="2"/>
      <dgm:spPr/>
    </dgm:pt>
  </dgm:ptLst>
  <dgm:cxnLst>
    <dgm:cxn modelId="{B94C3112-1416-4465-B104-A4212DA3E3D0}" type="presOf" srcId="{6A833A92-2F11-499D-9073-793C72267686}" destId="{036368F8-7C65-426F-AF20-EBCA9A14345D}" srcOrd="0" destOrd="0" presId="urn:microsoft.com/office/officeart/2005/8/layout/hList3"/>
    <dgm:cxn modelId="{0DDA0918-8B3B-4CCD-8BB8-96B795356BD7}" srcId="{7423B987-F302-4054-B956-F656FE327312}" destId="{E6136D8D-A070-4142-BEFE-5E3A27419FC0}" srcOrd="2" destOrd="0" parTransId="{B873FC46-A9F8-473E-A285-D36F034A44E1}" sibTransId="{9A8A1D4F-8522-45A9-8C10-C69FC454A532}"/>
    <dgm:cxn modelId="{5F5FB834-A699-443C-ABF0-B692F20AF101}" type="presOf" srcId="{939CD563-AE9B-40FE-A373-5AB1444EACDB}" destId="{C2149954-D3B1-4CE9-AB16-5EBC2D2A8CBD}" srcOrd="0" destOrd="0" presId="urn:microsoft.com/office/officeart/2005/8/layout/hList3"/>
    <dgm:cxn modelId="{02135A6B-BF46-4938-9E3C-8FE727FC4BAD}" type="presOf" srcId="{344E62B0-2195-4F4C-B560-98507C212013}" destId="{3D50E839-C977-4990-8C0B-A17C625CA1F5}" srcOrd="0" destOrd="0" presId="urn:microsoft.com/office/officeart/2005/8/layout/hList3"/>
    <dgm:cxn modelId="{AA30E152-90C4-415C-88D9-1C52503AFF78}" type="presOf" srcId="{7423B987-F302-4054-B956-F656FE327312}" destId="{48D8FFF4-8A16-47E2-BEBA-354F3CEAA68A}" srcOrd="0" destOrd="0" presId="urn:microsoft.com/office/officeart/2005/8/layout/hList3"/>
    <dgm:cxn modelId="{BE7D1C93-830C-408E-940E-D713440154C0}" srcId="{344E62B0-2195-4F4C-B560-98507C212013}" destId="{7423B987-F302-4054-B956-F656FE327312}" srcOrd="0" destOrd="0" parTransId="{6AE914AE-5E59-40E5-A876-3B5315B46B7C}" sibTransId="{E2E55528-8912-48CF-A0E8-A634FFE6D8C3}"/>
    <dgm:cxn modelId="{23D8E3AA-B631-400D-803F-476846BCC987}" srcId="{7423B987-F302-4054-B956-F656FE327312}" destId="{939CD563-AE9B-40FE-A373-5AB1444EACDB}" srcOrd="0" destOrd="0" parTransId="{2DA27602-731C-4C6B-8863-DE19788BE89B}" sibTransId="{0CC0CE02-D773-4A47-AAFD-8BB80ABC07F5}"/>
    <dgm:cxn modelId="{FC48C1FB-97F9-4462-B802-2DCCBDEB786B}" type="presOf" srcId="{E6136D8D-A070-4142-BEFE-5E3A27419FC0}" destId="{F2948E09-F88B-4929-BB44-78283B952C26}" srcOrd="0" destOrd="0" presId="urn:microsoft.com/office/officeart/2005/8/layout/hList3"/>
    <dgm:cxn modelId="{E39606FC-D83D-42FD-9BB7-FCF93DD988C8}" srcId="{7423B987-F302-4054-B956-F656FE327312}" destId="{6A833A92-2F11-499D-9073-793C72267686}" srcOrd="1" destOrd="0" parTransId="{1CCAE366-F6AD-4B08-941B-8F83D6367D49}" sibTransId="{04B66E34-1D60-4C67-86B6-37FBC492EC50}"/>
    <dgm:cxn modelId="{75A11B3E-19EB-4EB2-9E40-44F88897260B}" type="presParOf" srcId="{3D50E839-C977-4990-8C0B-A17C625CA1F5}" destId="{48D8FFF4-8A16-47E2-BEBA-354F3CEAA68A}" srcOrd="0" destOrd="0" presId="urn:microsoft.com/office/officeart/2005/8/layout/hList3"/>
    <dgm:cxn modelId="{D0F8589F-5495-4FDB-824E-6E09D091B785}" type="presParOf" srcId="{3D50E839-C977-4990-8C0B-A17C625CA1F5}" destId="{C604695E-5102-4D9C-90CE-060A963BDE6E}" srcOrd="1" destOrd="0" presId="urn:microsoft.com/office/officeart/2005/8/layout/hList3"/>
    <dgm:cxn modelId="{7C5873E8-4DD2-4976-996B-6831C2491F87}" type="presParOf" srcId="{C604695E-5102-4D9C-90CE-060A963BDE6E}" destId="{C2149954-D3B1-4CE9-AB16-5EBC2D2A8CBD}" srcOrd="0" destOrd="0" presId="urn:microsoft.com/office/officeart/2005/8/layout/hList3"/>
    <dgm:cxn modelId="{13DC63C6-F7B3-44E8-B766-1F319E4DBA4D}" type="presParOf" srcId="{C604695E-5102-4D9C-90CE-060A963BDE6E}" destId="{036368F8-7C65-426F-AF20-EBCA9A14345D}" srcOrd="1" destOrd="0" presId="urn:microsoft.com/office/officeart/2005/8/layout/hList3"/>
    <dgm:cxn modelId="{9502DE91-8438-41F5-B7A5-343DA3821B05}" type="presParOf" srcId="{C604695E-5102-4D9C-90CE-060A963BDE6E}" destId="{F2948E09-F88B-4929-BB44-78283B952C26}" srcOrd="2" destOrd="0" presId="urn:microsoft.com/office/officeart/2005/8/layout/hList3"/>
    <dgm:cxn modelId="{C9D9D773-4C30-49AF-8FD5-812EFAAEDA91}" type="presParOf" srcId="{3D50E839-C977-4990-8C0B-A17C625CA1F5}" destId="{C4EC73DA-282B-408D-95F1-C759B8ED7C3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58A214-7043-4D01-892C-A690786D2E8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2D793D1-96A1-4AE0-B5A8-3F3CCF17A982}">
      <dgm:prSet/>
      <dgm:spPr/>
      <dgm:t>
        <a:bodyPr/>
        <a:lstStyle/>
        <a:p>
          <a:r>
            <a:rPr lang="es-ES"/>
            <a:t>Estaba pensado para el inglés.</a:t>
          </a:r>
          <a:endParaRPr lang="en-US"/>
        </a:p>
      </dgm:t>
    </dgm:pt>
    <dgm:pt modelId="{E8A82A1F-0F89-4AAB-B932-9730509C0310}" type="parTrans" cxnId="{0076E5BA-FD2E-4A1A-9CF8-5F9E23804D80}">
      <dgm:prSet/>
      <dgm:spPr/>
      <dgm:t>
        <a:bodyPr/>
        <a:lstStyle/>
        <a:p>
          <a:endParaRPr lang="en-US"/>
        </a:p>
      </dgm:t>
    </dgm:pt>
    <dgm:pt modelId="{9E7793D7-C323-4239-A316-81BF2179CDC3}" type="sibTrans" cxnId="{0076E5BA-FD2E-4A1A-9CF8-5F9E23804D80}">
      <dgm:prSet/>
      <dgm:spPr/>
      <dgm:t>
        <a:bodyPr/>
        <a:lstStyle/>
        <a:p>
          <a:endParaRPr lang="en-US"/>
        </a:p>
      </dgm:t>
    </dgm:pt>
    <dgm:pt modelId="{0EB6237E-C451-4AB1-8F47-D602B87319AA}">
      <dgm:prSet/>
      <dgm:spPr/>
      <dgm:t>
        <a:bodyPr/>
        <a:lstStyle/>
        <a:p>
          <a:r>
            <a:rPr lang="es-ES"/>
            <a:t>Se tuvo que realizar un ASCII expandido</a:t>
          </a:r>
          <a:endParaRPr lang="en-US"/>
        </a:p>
      </dgm:t>
    </dgm:pt>
    <dgm:pt modelId="{B8A01C3E-8B3A-44A3-AD08-8074518BAE02}" type="parTrans" cxnId="{2FF3A4FF-7781-41C1-9BFA-07EC1C1CED99}">
      <dgm:prSet/>
      <dgm:spPr/>
      <dgm:t>
        <a:bodyPr/>
        <a:lstStyle/>
        <a:p>
          <a:endParaRPr lang="en-US"/>
        </a:p>
      </dgm:t>
    </dgm:pt>
    <dgm:pt modelId="{D58FDC5A-66C6-485B-92F4-6E5220E70020}" type="sibTrans" cxnId="{2FF3A4FF-7781-41C1-9BFA-07EC1C1CED99}">
      <dgm:prSet/>
      <dgm:spPr/>
      <dgm:t>
        <a:bodyPr/>
        <a:lstStyle/>
        <a:p>
          <a:endParaRPr lang="en-US"/>
        </a:p>
      </dgm:t>
    </dgm:pt>
    <dgm:pt modelId="{56230FCD-A4F7-4AE9-AA73-7A38FCCC5DC9}">
      <dgm:prSet/>
      <dgm:spPr/>
      <dgm:t>
        <a:bodyPr/>
        <a:lstStyle/>
        <a:p>
          <a:r>
            <a:rPr lang="es-ES"/>
            <a:t>Aparecieron muchas versiones por el tipo de idioma: ISO8859-1, ISO 8859-2, .. (ALFABETO LATINO)</a:t>
          </a:r>
          <a:endParaRPr lang="en-US"/>
        </a:p>
      </dgm:t>
    </dgm:pt>
    <dgm:pt modelId="{97736761-67E0-4059-85CA-EA9A21749AE3}" type="parTrans" cxnId="{88658621-4EAA-484D-B6EA-71D45A0A4260}">
      <dgm:prSet/>
      <dgm:spPr/>
      <dgm:t>
        <a:bodyPr/>
        <a:lstStyle/>
        <a:p>
          <a:endParaRPr lang="en-US"/>
        </a:p>
      </dgm:t>
    </dgm:pt>
    <dgm:pt modelId="{B461611D-B214-42C6-B070-63A6CFD24B41}" type="sibTrans" cxnId="{88658621-4EAA-484D-B6EA-71D45A0A4260}">
      <dgm:prSet/>
      <dgm:spPr/>
      <dgm:t>
        <a:bodyPr/>
        <a:lstStyle/>
        <a:p>
          <a:endParaRPr lang="en-US"/>
        </a:p>
      </dgm:t>
    </dgm:pt>
    <dgm:pt modelId="{F818470C-A9ED-4F96-8E2A-9F32C42EB972}">
      <dgm:prSet/>
      <dgm:spPr/>
      <dgm:t>
        <a:bodyPr/>
        <a:lstStyle/>
        <a:p>
          <a:r>
            <a:rPr lang="es-ES"/>
            <a:t>Cuando hay un fragmento de texto, ASCII convierte cada carácter en un número. </a:t>
          </a:r>
          <a:endParaRPr lang="en-US"/>
        </a:p>
      </dgm:t>
    </dgm:pt>
    <dgm:pt modelId="{151440C1-7F33-4A6C-A8CF-27FD24C3AA9F}" type="parTrans" cxnId="{07AAB44A-D1EB-4B25-9D5D-182FC023DDA1}">
      <dgm:prSet/>
      <dgm:spPr/>
      <dgm:t>
        <a:bodyPr/>
        <a:lstStyle/>
        <a:p>
          <a:endParaRPr lang="en-US"/>
        </a:p>
      </dgm:t>
    </dgm:pt>
    <dgm:pt modelId="{4B319B0B-B525-4E0C-B643-7A656960B9BF}" type="sibTrans" cxnId="{07AAB44A-D1EB-4B25-9D5D-182FC023DDA1}">
      <dgm:prSet/>
      <dgm:spPr/>
      <dgm:t>
        <a:bodyPr/>
        <a:lstStyle/>
        <a:p>
          <a:endParaRPr lang="en-US"/>
        </a:p>
      </dgm:t>
    </dgm:pt>
    <dgm:pt modelId="{78797988-E691-41CF-ACA3-B0F818B983A7}">
      <dgm:prSet/>
      <dgm:spPr/>
      <dgm:t>
        <a:bodyPr/>
        <a:lstStyle/>
        <a:p>
          <a:r>
            <a:rPr lang="es-ES"/>
            <a:t>Este conjunto de números es más fácil de almacenar en la memoria de UN ORDENADOR.</a:t>
          </a:r>
          <a:endParaRPr lang="en-US"/>
        </a:p>
      </dgm:t>
    </dgm:pt>
    <dgm:pt modelId="{302A05B9-F48F-4ADA-9A51-1160C42B5472}" type="parTrans" cxnId="{97EE0091-0051-4408-AD9F-C376302F160E}">
      <dgm:prSet/>
      <dgm:spPr/>
      <dgm:t>
        <a:bodyPr/>
        <a:lstStyle/>
        <a:p>
          <a:endParaRPr lang="en-US"/>
        </a:p>
      </dgm:t>
    </dgm:pt>
    <dgm:pt modelId="{2A2BE1EC-3130-430F-A3B6-CBAC428C132F}" type="sibTrans" cxnId="{97EE0091-0051-4408-AD9F-C376302F160E}">
      <dgm:prSet/>
      <dgm:spPr/>
      <dgm:t>
        <a:bodyPr/>
        <a:lstStyle/>
        <a:p>
          <a:endParaRPr lang="en-US"/>
        </a:p>
      </dgm:t>
    </dgm:pt>
    <dgm:pt modelId="{738EEF6D-00B6-4EBF-85FA-77E28AE4E8D0}">
      <dgm:prSet/>
      <dgm:spPr/>
      <dgm:t>
        <a:bodyPr/>
        <a:lstStyle/>
        <a:p>
          <a:r>
            <a:rPr lang="es-ES"/>
            <a:t>En palabras simples, asignar un número a un personaje se llama codificación</a:t>
          </a:r>
          <a:endParaRPr lang="en-US"/>
        </a:p>
      </dgm:t>
    </dgm:pt>
    <dgm:pt modelId="{41C8B243-2D43-4C29-BCF4-B7FC57E0785A}" type="parTrans" cxnId="{430C7AE0-1AC2-458B-A64E-99453F6B1151}">
      <dgm:prSet/>
      <dgm:spPr/>
      <dgm:t>
        <a:bodyPr/>
        <a:lstStyle/>
        <a:p>
          <a:endParaRPr lang="en-US"/>
        </a:p>
      </dgm:t>
    </dgm:pt>
    <dgm:pt modelId="{1A026CEA-E613-4860-88D0-B650D4CBF776}" type="sibTrans" cxnId="{430C7AE0-1AC2-458B-A64E-99453F6B1151}">
      <dgm:prSet/>
      <dgm:spPr/>
      <dgm:t>
        <a:bodyPr/>
        <a:lstStyle/>
        <a:p>
          <a:endParaRPr lang="en-US"/>
        </a:p>
      </dgm:t>
    </dgm:pt>
    <dgm:pt modelId="{C0F77AF5-959B-4A57-8253-4C9687D3D43B}" type="pres">
      <dgm:prSet presAssocID="{9E58A214-7043-4D01-892C-A690786D2E86}" presName="diagram" presStyleCnt="0">
        <dgm:presLayoutVars>
          <dgm:dir/>
          <dgm:resizeHandles val="exact"/>
        </dgm:presLayoutVars>
      </dgm:prSet>
      <dgm:spPr/>
    </dgm:pt>
    <dgm:pt modelId="{82197EBB-6774-4A16-8762-32D2B9E0F643}" type="pres">
      <dgm:prSet presAssocID="{A2D793D1-96A1-4AE0-B5A8-3F3CCF17A982}" presName="node" presStyleLbl="node1" presStyleIdx="0" presStyleCnt="6">
        <dgm:presLayoutVars>
          <dgm:bulletEnabled val="1"/>
        </dgm:presLayoutVars>
      </dgm:prSet>
      <dgm:spPr/>
    </dgm:pt>
    <dgm:pt modelId="{28DE05E5-8FF2-4BD9-87FC-4853576E8AE5}" type="pres">
      <dgm:prSet presAssocID="{9E7793D7-C323-4239-A316-81BF2179CDC3}" presName="sibTrans" presStyleCnt="0"/>
      <dgm:spPr/>
    </dgm:pt>
    <dgm:pt modelId="{5597CF2C-88A1-46A6-83E0-8314B1A52C9E}" type="pres">
      <dgm:prSet presAssocID="{0EB6237E-C451-4AB1-8F47-D602B87319AA}" presName="node" presStyleLbl="node1" presStyleIdx="1" presStyleCnt="6">
        <dgm:presLayoutVars>
          <dgm:bulletEnabled val="1"/>
        </dgm:presLayoutVars>
      </dgm:prSet>
      <dgm:spPr/>
    </dgm:pt>
    <dgm:pt modelId="{FFB951FD-DB90-48A7-94E1-5BA1162159D6}" type="pres">
      <dgm:prSet presAssocID="{D58FDC5A-66C6-485B-92F4-6E5220E70020}" presName="sibTrans" presStyleCnt="0"/>
      <dgm:spPr/>
    </dgm:pt>
    <dgm:pt modelId="{BF8D1CEF-6BB9-48BF-9F1C-2A05C9A808A4}" type="pres">
      <dgm:prSet presAssocID="{56230FCD-A4F7-4AE9-AA73-7A38FCCC5DC9}" presName="node" presStyleLbl="node1" presStyleIdx="2" presStyleCnt="6">
        <dgm:presLayoutVars>
          <dgm:bulletEnabled val="1"/>
        </dgm:presLayoutVars>
      </dgm:prSet>
      <dgm:spPr/>
    </dgm:pt>
    <dgm:pt modelId="{3404AC7C-53FC-4628-BBBF-9148549E6725}" type="pres">
      <dgm:prSet presAssocID="{B461611D-B214-42C6-B070-63A6CFD24B41}" presName="sibTrans" presStyleCnt="0"/>
      <dgm:spPr/>
    </dgm:pt>
    <dgm:pt modelId="{11C1D773-669B-4AEB-8B98-CA2DE63D0874}" type="pres">
      <dgm:prSet presAssocID="{F818470C-A9ED-4F96-8E2A-9F32C42EB972}" presName="node" presStyleLbl="node1" presStyleIdx="3" presStyleCnt="6">
        <dgm:presLayoutVars>
          <dgm:bulletEnabled val="1"/>
        </dgm:presLayoutVars>
      </dgm:prSet>
      <dgm:spPr/>
    </dgm:pt>
    <dgm:pt modelId="{C0F75463-7317-4BAD-8FD1-1B4CD4B8A694}" type="pres">
      <dgm:prSet presAssocID="{4B319B0B-B525-4E0C-B643-7A656960B9BF}" presName="sibTrans" presStyleCnt="0"/>
      <dgm:spPr/>
    </dgm:pt>
    <dgm:pt modelId="{3F8433C0-AB89-4C36-81BC-C9B24C27F3D3}" type="pres">
      <dgm:prSet presAssocID="{78797988-E691-41CF-ACA3-B0F818B983A7}" presName="node" presStyleLbl="node1" presStyleIdx="4" presStyleCnt="6">
        <dgm:presLayoutVars>
          <dgm:bulletEnabled val="1"/>
        </dgm:presLayoutVars>
      </dgm:prSet>
      <dgm:spPr/>
    </dgm:pt>
    <dgm:pt modelId="{5C1C013D-89A3-477A-8C2B-954382F69133}" type="pres">
      <dgm:prSet presAssocID="{2A2BE1EC-3130-430F-A3B6-CBAC428C132F}" presName="sibTrans" presStyleCnt="0"/>
      <dgm:spPr/>
    </dgm:pt>
    <dgm:pt modelId="{79DF146D-0C7D-4B79-AD95-2C6B0051DA28}" type="pres">
      <dgm:prSet presAssocID="{738EEF6D-00B6-4EBF-85FA-77E28AE4E8D0}" presName="node" presStyleLbl="node1" presStyleIdx="5" presStyleCnt="6">
        <dgm:presLayoutVars>
          <dgm:bulletEnabled val="1"/>
        </dgm:presLayoutVars>
      </dgm:prSet>
      <dgm:spPr/>
    </dgm:pt>
  </dgm:ptLst>
  <dgm:cxnLst>
    <dgm:cxn modelId="{5A630702-1AC6-4FFD-B218-AF5F2449041D}" type="presOf" srcId="{9E58A214-7043-4D01-892C-A690786D2E86}" destId="{C0F77AF5-959B-4A57-8253-4C9687D3D43B}" srcOrd="0" destOrd="0" presId="urn:microsoft.com/office/officeart/2005/8/layout/default"/>
    <dgm:cxn modelId="{88658621-4EAA-484D-B6EA-71D45A0A4260}" srcId="{9E58A214-7043-4D01-892C-A690786D2E86}" destId="{56230FCD-A4F7-4AE9-AA73-7A38FCCC5DC9}" srcOrd="2" destOrd="0" parTransId="{97736761-67E0-4059-85CA-EA9A21749AE3}" sibTransId="{B461611D-B214-42C6-B070-63A6CFD24B41}"/>
    <dgm:cxn modelId="{0682002F-A00D-4D56-8F9E-66C7C9F67B79}" type="presOf" srcId="{78797988-E691-41CF-ACA3-B0F818B983A7}" destId="{3F8433C0-AB89-4C36-81BC-C9B24C27F3D3}" srcOrd="0" destOrd="0" presId="urn:microsoft.com/office/officeart/2005/8/layout/default"/>
    <dgm:cxn modelId="{7BAD5333-5DB7-4479-8159-19F6A0F7C60E}" type="presOf" srcId="{738EEF6D-00B6-4EBF-85FA-77E28AE4E8D0}" destId="{79DF146D-0C7D-4B79-AD95-2C6B0051DA28}" srcOrd="0" destOrd="0" presId="urn:microsoft.com/office/officeart/2005/8/layout/default"/>
    <dgm:cxn modelId="{07AAB44A-D1EB-4B25-9D5D-182FC023DDA1}" srcId="{9E58A214-7043-4D01-892C-A690786D2E86}" destId="{F818470C-A9ED-4F96-8E2A-9F32C42EB972}" srcOrd="3" destOrd="0" parTransId="{151440C1-7F33-4A6C-A8CF-27FD24C3AA9F}" sibTransId="{4B319B0B-B525-4E0C-B643-7A656960B9BF}"/>
    <dgm:cxn modelId="{A6EAF682-11A3-45DE-B9A7-3C49EE9410D8}" type="presOf" srcId="{0EB6237E-C451-4AB1-8F47-D602B87319AA}" destId="{5597CF2C-88A1-46A6-83E0-8314B1A52C9E}" srcOrd="0" destOrd="0" presId="urn:microsoft.com/office/officeart/2005/8/layout/default"/>
    <dgm:cxn modelId="{97EE0091-0051-4408-AD9F-C376302F160E}" srcId="{9E58A214-7043-4D01-892C-A690786D2E86}" destId="{78797988-E691-41CF-ACA3-B0F818B983A7}" srcOrd="4" destOrd="0" parTransId="{302A05B9-F48F-4ADA-9A51-1160C42B5472}" sibTransId="{2A2BE1EC-3130-430F-A3B6-CBAC428C132F}"/>
    <dgm:cxn modelId="{A54A19AA-829C-46C5-B95A-6AA5A30172EA}" type="presOf" srcId="{F818470C-A9ED-4F96-8E2A-9F32C42EB972}" destId="{11C1D773-669B-4AEB-8B98-CA2DE63D0874}" srcOrd="0" destOrd="0" presId="urn:microsoft.com/office/officeart/2005/8/layout/default"/>
    <dgm:cxn modelId="{0076E5BA-FD2E-4A1A-9CF8-5F9E23804D80}" srcId="{9E58A214-7043-4D01-892C-A690786D2E86}" destId="{A2D793D1-96A1-4AE0-B5A8-3F3CCF17A982}" srcOrd="0" destOrd="0" parTransId="{E8A82A1F-0F89-4AAB-B932-9730509C0310}" sibTransId="{9E7793D7-C323-4239-A316-81BF2179CDC3}"/>
    <dgm:cxn modelId="{384B2CCC-06B3-4F59-B482-725F4031658E}" type="presOf" srcId="{A2D793D1-96A1-4AE0-B5A8-3F3CCF17A982}" destId="{82197EBB-6774-4A16-8762-32D2B9E0F643}" srcOrd="0" destOrd="0" presId="urn:microsoft.com/office/officeart/2005/8/layout/default"/>
    <dgm:cxn modelId="{430C7AE0-1AC2-458B-A64E-99453F6B1151}" srcId="{9E58A214-7043-4D01-892C-A690786D2E86}" destId="{738EEF6D-00B6-4EBF-85FA-77E28AE4E8D0}" srcOrd="5" destOrd="0" parTransId="{41C8B243-2D43-4C29-BCF4-B7FC57E0785A}" sibTransId="{1A026CEA-E613-4860-88D0-B650D4CBF776}"/>
    <dgm:cxn modelId="{4CC2DBE7-FE85-43C3-A097-C8C2C5CF8CFF}" type="presOf" srcId="{56230FCD-A4F7-4AE9-AA73-7A38FCCC5DC9}" destId="{BF8D1CEF-6BB9-48BF-9F1C-2A05C9A808A4}" srcOrd="0" destOrd="0" presId="urn:microsoft.com/office/officeart/2005/8/layout/default"/>
    <dgm:cxn modelId="{2FF3A4FF-7781-41C1-9BFA-07EC1C1CED99}" srcId="{9E58A214-7043-4D01-892C-A690786D2E86}" destId="{0EB6237E-C451-4AB1-8F47-D602B87319AA}" srcOrd="1" destOrd="0" parTransId="{B8A01C3E-8B3A-44A3-AD08-8074518BAE02}" sibTransId="{D58FDC5A-66C6-485B-92F4-6E5220E70020}"/>
    <dgm:cxn modelId="{2E1D8642-EE4C-4AC6-BB3E-62E2CE1437AD}" type="presParOf" srcId="{C0F77AF5-959B-4A57-8253-4C9687D3D43B}" destId="{82197EBB-6774-4A16-8762-32D2B9E0F643}" srcOrd="0" destOrd="0" presId="urn:microsoft.com/office/officeart/2005/8/layout/default"/>
    <dgm:cxn modelId="{A074FA98-1C71-4DC2-9B72-C32C7BF903EF}" type="presParOf" srcId="{C0F77AF5-959B-4A57-8253-4C9687D3D43B}" destId="{28DE05E5-8FF2-4BD9-87FC-4853576E8AE5}" srcOrd="1" destOrd="0" presId="urn:microsoft.com/office/officeart/2005/8/layout/default"/>
    <dgm:cxn modelId="{1DEF1BEE-0E18-4242-A102-33ADFAFB187B}" type="presParOf" srcId="{C0F77AF5-959B-4A57-8253-4C9687D3D43B}" destId="{5597CF2C-88A1-46A6-83E0-8314B1A52C9E}" srcOrd="2" destOrd="0" presId="urn:microsoft.com/office/officeart/2005/8/layout/default"/>
    <dgm:cxn modelId="{FF540236-6459-4F15-B86D-74C734451238}" type="presParOf" srcId="{C0F77AF5-959B-4A57-8253-4C9687D3D43B}" destId="{FFB951FD-DB90-48A7-94E1-5BA1162159D6}" srcOrd="3" destOrd="0" presId="urn:microsoft.com/office/officeart/2005/8/layout/default"/>
    <dgm:cxn modelId="{7582ACEE-F18A-4372-A60C-0FC6D0A46FA1}" type="presParOf" srcId="{C0F77AF5-959B-4A57-8253-4C9687D3D43B}" destId="{BF8D1CEF-6BB9-48BF-9F1C-2A05C9A808A4}" srcOrd="4" destOrd="0" presId="urn:microsoft.com/office/officeart/2005/8/layout/default"/>
    <dgm:cxn modelId="{58DF1A1E-FA2F-4C8E-80DA-CA7555049B3C}" type="presParOf" srcId="{C0F77AF5-959B-4A57-8253-4C9687D3D43B}" destId="{3404AC7C-53FC-4628-BBBF-9148549E6725}" srcOrd="5" destOrd="0" presId="urn:microsoft.com/office/officeart/2005/8/layout/default"/>
    <dgm:cxn modelId="{E273551A-D711-4280-A812-2C52152F2159}" type="presParOf" srcId="{C0F77AF5-959B-4A57-8253-4C9687D3D43B}" destId="{11C1D773-669B-4AEB-8B98-CA2DE63D0874}" srcOrd="6" destOrd="0" presId="urn:microsoft.com/office/officeart/2005/8/layout/default"/>
    <dgm:cxn modelId="{FAD77DD2-EA98-430B-9364-0433EA9A7E71}" type="presParOf" srcId="{C0F77AF5-959B-4A57-8253-4C9687D3D43B}" destId="{C0F75463-7317-4BAD-8FD1-1B4CD4B8A694}" srcOrd="7" destOrd="0" presId="urn:microsoft.com/office/officeart/2005/8/layout/default"/>
    <dgm:cxn modelId="{B9B452D1-87F0-4D29-ADD2-11BA31505B4F}" type="presParOf" srcId="{C0F77AF5-959B-4A57-8253-4C9687D3D43B}" destId="{3F8433C0-AB89-4C36-81BC-C9B24C27F3D3}" srcOrd="8" destOrd="0" presId="urn:microsoft.com/office/officeart/2005/8/layout/default"/>
    <dgm:cxn modelId="{C6C80C46-2686-4CBC-B129-854E7D32E55B}" type="presParOf" srcId="{C0F77AF5-959B-4A57-8253-4C9687D3D43B}" destId="{5C1C013D-89A3-477A-8C2B-954382F69133}" srcOrd="9" destOrd="0" presId="urn:microsoft.com/office/officeart/2005/8/layout/default"/>
    <dgm:cxn modelId="{87F63600-F75B-4AAC-ABA8-5089DEDEC316}" type="presParOf" srcId="{C0F77AF5-959B-4A57-8253-4C9687D3D43B}" destId="{79DF146D-0C7D-4B79-AD95-2C6B0051DA2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9958DF-6793-4729-A788-5D0B532AC2C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A8C465D-CF99-461B-8F5A-43A101D3BF20}">
      <dgm:prSet/>
      <dgm:spPr/>
      <dgm:t>
        <a:bodyPr/>
        <a:lstStyle/>
        <a:p>
          <a:r>
            <a:rPr lang="es-ES" dirty="0"/>
            <a:t>El uso de ficheros de texto ocupa más que binarios</a:t>
          </a:r>
          <a:endParaRPr lang="en-US" dirty="0"/>
        </a:p>
      </dgm:t>
    </dgm:pt>
    <dgm:pt modelId="{4B021C60-31E7-4F3F-B0A0-15B02631A0B0}" type="parTrans" cxnId="{96464A3C-63B4-4D80-A312-EE5BD1E0EA60}">
      <dgm:prSet/>
      <dgm:spPr/>
      <dgm:t>
        <a:bodyPr/>
        <a:lstStyle/>
        <a:p>
          <a:endParaRPr lang="en-US"/>
        </a:p>
      </dgm:t>
    </dgm:pt>
    <dgm:pt modelId="{92558885-697F-4C0A-B8C9-F1C94CDAA3FA}" type="sibTrans" cxnId="{96464A3C-63B4-4D80-A312-EE5BD1E0EA60}">
      <dgm:prSet/>
      <dgm:spPr/>
      <dgm:t>
        <a:bodyPr/>
        <a:lstStyle/>
        <a:p>
          <a:endParaRPr lang="en-US"/>
        </a:p>
      </dgm:t>
    </dgm:pt>
    <dgm:pt modelId="{A4D76073-BF27-45A2-8F7F-3D6198B70D46}">
      <dgm:prSet/>
      <dgm:spPr/>
      <dgm:t>
        <a:bodyPr/>
        <a:lstStyle/>
        <a:p>
          <a:r>
            <a:rPr lang="es-ES" dirty="0"/>
            <a:t>Tenemos múltiples códigos de caracteres</a:t>
          </a:r>
          <a:endParaRPr lang="en-US" dirty="0"/>
        </a:p>
      </dgm:t>
    </dgm:pt>
    <dgm:pt modelId="{CD48A538-3BBC-4603-A63C-BBCD35784180}" type="parTrans" cxnId="{6AC2B33C-567B-4491-BAAD-5F1B2880FAAC}">
      <dgm:prSet/>
      <dgm:spPr/>
      <dgm:t>
        <a:bodyPr/>
        <a:lstStyle/>
        <a:p>
          <a:endParaRPr lang="en-US"/>
        </a:p>
      </dgm:t>
    </dgm:pt>
    <dgm:pt modelId="{A61F59B7-7F47-41D2-ADBF-7E2824633466}" type="sibTrans" cxnId="{6AC2B33C-567B-4491-BAAD-5F1B2880FAAC}">
      <dgm:prSet/>
      <dgm:spPr/>
      <dgm:t>
        <a:bodyPr/>
        <a:lstStyle/>
        <a:p>
          <a:endParaRPr lang="en-US"/>
        </a:p>
      </dgm:t>
    </dgm:pt>
    <dgm:pt modelId="{F559580E-16CB-4005-9DEC-DD9EF554F3C7}">
      <dgm:prSet/>
      <dgm:spPr/>
      <dgm:t>
        <a:bodyPr/>
        <a:lstStyle/>
        <a:p>
          <a:pPr rtl="0"/>
          <a:r>
            <a:rPr lang="es-ES" dirty="0"/>
            <a:t>Cada sistema operativo lo trata de forma diferente</a:t>
          </a:r>
          <a:r>
            <a:rPr lang="es-ES" dirty="0">
              <a:latin typeface="Calibri Light" panose="020F0302020204030204"/>
            </a:rPr>
            <a:t> (*)</a:t>
          </a:r>
          <a:endParaRPr lang="en-US" dirty="0"/>
        </a:p>
      </dgm:t>
    </dgm:pt>
    <dgm:pt modelId="{3F9982E4-8C0D-4618-99E7-3A91193C95A7}" type="parTrans" cxnId="{35B6FAB9-3B9C-4B42-8BA3-445A54A9440E}">
      <dgm:prSet/>
      <dgm:spPr/>
      <dgm:t>
        <a:bodyPr/>
        <a:lstStyle/>
        <a:p>
          <a:endParaRPr lang="en-US"/>
        </a:p>
      </dgm:t>
    </dgm:pt>
    <dgm:pt modelId="{36A9DD15-0D32-4EDC-966D-0F3A380D70FD}" type="sibTrans" cxnId="{35B6FAB9-3B9C-4B42-8BA3-445A54A9440E}">
      <dgm:prSet/>
      <dgm:spPr/>
      <dgm:t>
        <a:bodyPr/>
        <a:lstStyle/>
        <a:p>
          <a:endParaRPr lang="en-US"/>
        </a:p>
      </dgm:t>
    </dgm:pt>
    <dgm:pt modelId="{19105059-5FC0-4D5B-AD27-9284FBDC52AF}">
      <dgm:prSet/>
      <dgm:spPr/>
      <dgm:t>
        <a:bodyPr/>
        <a:lstStyle/>
        <a:p>
          <a:r>
            <a:rPr lang="es-ES" dirty="0"/>
            <a:t>No existe una estructuración de los datos.</a:t>
          </a:r>
          <a:endParaRPr lang="en-US" dirty="0"/>
        </a:p>
      </dgm:t>
    </dgm:pt>
    <dgm:pt modelId="{1FCC3B5E-CC54-4BA0-A33E-6B16DD44508F}" type="parTrans" cxnId="{047DC02C-92D1-40B0-AB7F-E6BF214BCD90}">
      <dgm:prSet/>
      <dgm:spPr/>
      <dgm:t>
        <a:bodyPr/>
        <a:lstStyle/>
        <a:p>
          <a:endParaRPr lang="en-US"/>
        </a:p>
      </dgm:t>
    </dgm:pt>
    <dgm:pt modelId="{42BED9F3-9A01-4F04-9C2E-D985F1951935}" type="sibTrans" cxnId="{047DC02C-92D1-40B0-AB7F-E6BF214BCD90}">
      <dgm:prSet/>
      <dgm:spPr/>
      <dgm:t>
        <a:bodyPr/>
        <a:lstStyle/>
        <a:p>
          <a:endParaRPr lang="en-US"/>
        </a:p>
      </dgm:t>
    </dgm:pt>
    <dgm:pt modelId="{30369755-BCC1-4CEB-A025-2F43F449060C}" type="pres">
      <dgm:prSet presAssocID="{299958DF-6793-4729-A788-5D0B532AC2C4}" presName="linear" presStyleCnt="0">
        <dgm:presLayoutVars>
          <dgm:animLvl val="lvl"/>
          <dgm:resizeHandles val="exact"/>
        </dgm:presLayoutVars>
      </dgm:prSet>
      <dgm:spPr/>
    </dgm:pt>
    <dgm:pt modelId="{9D62E00E-0484-4155-BB5B-3DCB7111748E}" type="pres">
      <dgm:prSet presAssocID="{4A8C465D-CF99-461B-8F5A-43A101D3BF20}" presName="parentText" presStyleLbl="node1" presStyleIdx="0" presStyleCnt="4">
        <dgm:presLayoutVars>
          <dgm:chMax val="0"/>
          <dgm:bulletEnabled val="1"/>
        </dgm:presLayoutVars>
      </dgm:prSet>
      <dgm:spPr/>
    </dgm:pt>
    <dgm:pt modelId="{B0990FC3-6F3F-4799-8FAC-A2C865AD1A3D}" type="pres">
      <dgm:prSet presAssocID="{92558885-697F-4C0A-B8C9-F1C94CDAA3FA}" presName="spacer" presStyleCnt="0"/>
      <dgm:spPr/>
    </dgm:pt>
    <dgm:pt modelId="{7F521F5F-8B47-4167-8761-71A8BBB314B1}" type="pres">
      <dgm:prSet presAssocID="{A4D76073-BF27-45A2-8F7F-3D6198B70D46}" presName="parentText" presStyleLbl="node1" presStyleIdx="1" presStyleCnt="4">
        <dgm:presLayoutVars>
          <dgm:chMax val="0"/>
          <dgm:bulletEnabled val="1"/>
        </dgm:presLayoutVars>
      </dgm:prSet>
      <dgm:spPr/>
    </dgm:pt>
    <dgm:pt modelId="{BDABFF03-4472-4E5B-A871-449300EE7481}" type="pres">
      <dgm:prSet presAssocID="{A61F59B7-7F47-41D2-ADBF-7E2824633466}" presName="spacer" presStyleCnt="0"/>
      <dgm:spPr/>
    </dgm:pt>
    <dgm:pt modelId="{CC168FE1-2F1B-4FB4-8B1F-D74ACF3C31BB}" type="pres">
      <dgm:prSet presAssocID="{F559580E-16CB-4005-9DEC-DD9EF554F3C7}" presName="parentText" presStyleLbl="node1" presStyleIdx="2" presStyleCnt="4">
        <dgm:presLayoutVars>
          <dgm:chMax val="0"/>
          <dgm:bulletEnabled val="1"/>
        </dgm:presLayoutVars>
      </dgm:prSet>
      <dgm:spPr/>
    </dgm:pt>
    <dgm:pt modelId="{5808CEB4-2921-4540-948E-DE0D7BFDD936}" type="pres">
      <dgm:prSet presAssocID="{36A9DD15-0D32-4EDC-966D-0F3A380D70FD}" presName="spacer" presStyleCnt="0"/>
      <dgm:spPr/>
    </dgm:pt>
    <dgm:pt modelId="{D56D77A6-56A4-4B2F-B1AC-F3CF7EF56026}" type="pres">
      <dgm:prSet presAssocID="{19105059-5FC0-4D5B-AD27-9284FBDC52AF}" presName="parentText" presStyleLbl="node1" presStyleIdx="3" presStyleCnt="4">
        <dgm:presLayoutVars>
          <dgm:chMax val="0"/>
          <dgm:bulletEnabled val="1"/>
        </dgm:presLayoutVars>
      </dgm:prSet>
      <dgm:spPr/>
    </dgm:pt>
  </dgm:ptLst>
  <dgm:cxnLst>
    <dgm:cxn modelId="{DD1F9F12-8DEE-4D83-9883-BE90DCD18B51}" type="presOf" srcId="{19105059-5FC0-4D5B-AD27-9284FBDC52AF}" destId="{D56D77A6-56A4-4B2F-B1AC-F3CF7EF56026}" srcOrd="0" destOrd="0" presId="urn:microsoft.com/office/officeart/2005/8/layout/vList2"/>
    <dgm:cxn modelId="{4E2A0C13-1BC7-4260-8646-805C4A798405}" type="presOf" srcId="{299958DF-6793-4729-A788-5D0B532AC2C4}" destId="{30369755-BCC1-4CEB-A025-2F43F449060C}" srcOrd="0" destOrd="0" presId="urn:microsoft.com/office/officeart/2005/8/layout/vList2"/>
    <dgm:cxn modelId="{047DC02C-92D1-40B0-AB7F-E6BF214BCD90}" srcId="{299958DF-6793-4729-A788-5D0B532AC2C4}" destId="{19105059-5FC0-4D5B-AD27-9284FBDC52AF}" srcOrd="3" destOrd="0" parTransId="{1FCC3B5E-CC54-4BA0-A33E-6B16DD44508F}" sibTransId="{42BED9F3-9A01-4F04-9C2E-D985F1951935}"/>
    <dgm:cxn modelId="{96464A3C-63B4-4D80-A312-EE5BD1E0EA60}" srcId="{299958DF-6793-4729-A788-5D0B532AC2C4}" destId="{4A8C465D-CF99-461B-8F5A-43A101D3BF20}" srcOrd="0" destOrd="0" parTransId="{4B021C60-31E7-4F3F-B0A0-15B02631A0B0}" sibTransId="{92558885-697F-4C0A-B8C9-F1C94CDAA3FA}"/>
    <dgm:cxn modelId="{6AC2B33C-567B-4491-BAAD-5F1B2880FAAC}" srcId="{299958DF-6793-4729-A788-5D0B532AC2C4}" destId="{A4D76073-BF27-45A2-8F7F-3D6198B70D46}" srcOrd="1" destOrd="0" parTransId="{CD48A538-3BBC-4603-A63C-BBCD35784180}" sibTransId="{A61F59B7-7F47-41D2-ADBF-7E2824633466}"/>
    <dgm:cxn modelId="{43AF0256-E8CE-4D7B-B27F-71A2D6042AF2}" type="presOf" srcId="{F559580E-16CB-4005-9DEC-DD9EF554F3C7}" destId="{CC168FE1-2F1B-4FB4-8B1F-D74ACF3C31BB}" srcOrd="0" destOrd="0" presId="urn:microsoft.com/office/officeart/2005/8/layout/vList2"/>
    <dgm:cxn modelId="{35B6FAB9-3B9C-4B42-8BA3-445A54A9440E}" srcId="{299958DF-6793-4729-A788-5D0B532AC2C4}" destId="{F559580E-16CB-4005-9DEC-DD9EF554F3C7}" srcOrd="2" destOrd="0" parTransId="{3F9982E4-8C0D-4618-99E7-3A91193C95A7}" sibTransId="{36A9DD15-0D32-4EDC-966D-0F3A380D70FD}"/>
    <dgm:cxn modelId="{08059EC2-BA8D-4F9C-AF3B-D9A131C81F6E}" type="presOf" srcId="{4A8C465D-CF99-461B-8F5A-43A101D3BF20}" destId="{9D62E00E-0484-4155-BB5B-3DCB7111748E}" srcOrd="0" destOrd="0" presId="urn:microsoft.com/office/officeart/2005/8/layout/vList2"/>
    <dgm:cxn modelId="{4B5766F0-E2B0-4AFB-B6F5-F4FCF92917A5}" type="presOf" srcId="{A4D76073-BF27-45A2-8F7F-3D6198B70D46}" destId="{7F521F5F-8B47-4167-8761-71A8BBB314B1}" srcOrd="0" destOrd="0" presId="urn:microsoft.com/office/officeart/2005/8/layout/vList2"/>
    <dgm:cxn modelId="{729E4A49-F92D-40DD-8503-235620D22CB9}" type="presParOf" srcId="{30369755-BCC1-4CEB-A025-2F43F449060C}" destId="{9D62E00E-0484-4155-BB5B-3DCB7111748E}" srcOrd="0" destOrd="0" presId="urn:microsoft.com/office/officeart/2005/8/layout/vList2"/>
    <dgm:cxn modelId="{45D27EAC-23E4-48D1-B116-14429844328F}" type="presParOf" srcId="{30369755-BCC1-4CEB-A025-2F43F449060C}" destId="{B0990FC3-6F3F-4799-8FAC-A2C865AD1A3D}" srcOrd="1" destOrd="0" presId="urn:microsoft.com/office/officeart/2005/8/layout/vList2"/>
    <dgm:cxn modelId="{F1096CFC-91E0-45DF-B858-3E6AAEFF1358}" type="presParOf" srcId="{30369755-BCC1-4CEB-A025-2F43F449060C}" destId="{7F521F5F-8B47-4167-8761-71A8BBB314B1}" srcOrd="2" destOrd="0" presId="urn:microsoft.com/office/officeart/2005/8/layout/vList2"/>
    <dgm:cxn modelId="{270D6914-43A8-45D0-982F-E03384601F33}" type="presParOf" srcId="{30369755-BCC1-4CEB-A025-2F43F449060C}" destId="{BDABFF03-4472-4E5B-A871-449300EE7481}" srcOrd="3" destOrd="0" presId="urn:microsoft.com/office/officeart/2005/8/layout/vList2"/>
    <dgm:cxn modelId="{7BA0B986-8347-4D9F-932A-2C52D38BD84D}" type="presParOf" srcId="{30369755-BCC1-4CEB-A025-2F43F449060C}" destId="{CC168FE1-2F1B-4FB4-8B1F-D74ACF3C31BB}" srcOrd="4" destOrd="0" presId="urn:microsoft.com/office/officeart/2005/8/layout/vList2"/>
    <dgm:cxn modelId="{F34F52C6-75D9-489C-8DC6-FB7B89D821E9}" type="presParOf" srcId="{30369755-BCC1-4CEB-A025-2F43F449060C}" destId="{5808CEB4-2921-4540-948E-DE0D7BFDD936}" srcOrd="5" destOrd="0" presId="urn:microsoft.com/office/officeart/2005/8/layout/vList2"/>
    <dgm:cxn modelId="{5DBF8419-37B5-4E19-AE42-36CE82BDB24A}" type="presParOf" srcId="{30369755-BCC1-4CEB-A025-2F43F449060C}" destId="{D56D77A6-56A4-4B2F-B1AC-F3CF7EF5602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16D07C-62B7-413A-89F4-1E1563B9AAC3}"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9EECE1E5-6584-4D20-A2D5-3649B68EF626}">
      <dgm:prSet/>
      <dgm:spPr/>
      <dgm:t>
        <a:bodyPr/>
        <a:lstStyle/>
        <a:p>
          <a:r>
            <a:rPr lang="es-ES"/>
            <a:t>DEFINICIÓN</a:t>
          </a:r>
          <a:endParaRPr lang="en-US"/>
        </a:p>
      </dgm:t>
    </dgm:pt>
    <dgm:pt modelId="{379ECCC1-7EE6-44AF-8888-A89267D10CE9}" type="parTrans" cxnId="{D1C27741-1B01-49C9-88DD-04EF790812BC}">
      <dgm:prSet/>
      <dgm:spPr/>
      <dgm:t>
        <a:bodyPr/>
        <a:lstStyle/>
        <a:p>
          <a:endParaRPr lang="en-US"/>
        </a:p>
      </dgm:t>
    </dgm:pt>
    <dgm:pt modelId="{46B6AB80-0F0A-4C14-A8FE-6C21A3093531}" type="sibTrans" cxnId="{D1C27741-1B01-49C9-88DD-04EF790812BC}">
      <dgm:prSet/>
      <dgm:spPr/>
      <dgm:t>
        <a:bodyPr/>
        <a:lstStyle/>
        <a:p>
          <a:endParaRPr lang="en-US"/>
        </a:p>
      </dgm:t>
    </dgm:pt>
    <dgm:pt modelId="{B49FAABA-33BB-46E8-93F3-50696D92B0C3}">
      <dgm:prSet/>
      <dgm:spPr/>
      <dgm:t>
        <a:bodyPr/>
        <a:lstStyle/>
        <a:p>
          <a:r>
            <a:rPr lang="es-ES"/>
            <a:t>CLASIFICACIÓN</a:t>
          </a:r>
          <a:endParaRPr lang="en-US"/>
        </a:p>
      </dgm:t>
    </dgm:pt>
    <dgm:pt modelId="{D0A46BD0-1BFA-4ED4-B35F-39D1C7095187}" type="parTrans" cxnId="{F78B0EA4-5325-4E26-8362-FE4D153F78F2}">
      <dgm:prSet/>
      <dgm:spPr/>
      <dgm:t>
        <a:bodyPr/>
        <a:lstStyle/>
        <a:p>
          <a:endParaRPr lang="en-US"/>
        </a:p>
      </dgm:t>
    </dgm:pt>
    <dgm:pt modelId="{44BF12F8-FD48-4102-9C18-6E399E1ADDC3}" type="sibTrans" cxnId="{F78B0EA4-5325-4E26-8362-FE4D153F78F2}">
      <dgm:prSet/>
      <dgm:spPr/>
      <dgm:t>
        <a:bodyPr/>
        <a:lstStyle/>
        <a:p>
          <a:endParaRPr lang="en-US"/>
        </a:p>
      </dgm:t>
    </dgm:pt>
    <dgm:pt modelId="{74DD5264-5558-4ED3-A776-B8D74C227770}">
      <dgm:prSet/>
      <dgm:spPr/>
      <dgm:t>
        <a:bodyPr/>
        <a:lstStyle/>
        <a:p>
          <a:r>
            <a:rPr lang="es-ES"/>
            <a:t>TIPOS </a:t>
          </a:r>
          <a:endParaRPr lang="en-US"/>
        </a:p>
      </dgm:t>
    </dgm:pt>
    <dgm:pt modelId="{CE044FAF-51E5-44D9-8E1D-D51F95EB4635}" type="parTrans" cxnId="{91154F7D-7733-415B-836A-45CD620D26C4}">
      <dgm:prSet/>
      <dgm:spPr/>
      <dgm:t>
        <a:bodyPr/>
        <a:lstStyle/>
        <a:p>
          <a:endParaRPr lang="en-US"/>
        </a:p>
      </dgm:t>
    </dgm:pt>
    <dgm:pt modelId="{52008133-AFB5-436A-BA4F-4BBFF66F7E62}" type="sibTrans" cxnId="{91154F7D-7733-415B-836A-45CD620D26C4}">
      <dgm:prSet/>
      <dgm:spPr/>
      <dgm:t>
        <a:bodyPr/>
        <a:lstStyle/>
        <a:p>
          <a:endParaRPr lang="en-US"/>
        </a:p>
      </dgm:t>
    </dgm:pt>
    <dgm:pt modelId="{5C3795A6-3C9E-4133-9780-A5AEF40569AC}">
      <dgm:prSet/>
      <dgm:spPr/>
      <dgm:t>
        <a:bodyPr/>
        <a:lstStyle/>
        <a:p>
          <a:r>
            <a:rPr lang="es-ES"/>
            <a:t>ETIQUETAS, ELEMENTOS Y ATRIBUTOS</a:t>
          </a:r>
          <a:endParaRPr lang="en-US"/>
        </a:p>
      </dgm:t>
    </dgm:pt>
    <dgm:pt modelId="{0413C674-8FD3-4D59-916B-3187FEF28442}" type="parTrans" cxnId="{5449E636-0C46-49E1-A8C6-24F52D5B0FD8}">
      <dgm:prSet/>
      <dgm:spPr/>
      <dgm:t>
        <a:bodyPr/>
        <a:lstStyle/>
        <a:p>
          <a:endParaRPr lang="en-US"/>
        </a:p>
      </dgm:t>
    </dgm:pt>
    <dgm:pt modelId="{434CEC54-7CB7-4B94-BBB8-194E45F33264}" type="sibTrans" cxnId="{5449E636-0C46-49E1-A8C6-24F52D5B0FD8}">
      <dgm:prSet/>
      <dgm:spPr/>
      <dgm:t>
        <a:bodyPr/>
        <a:lstStyle/>
        <a:p>
          <a:endParaRPr lang="en-US"/>
        </a:p>
      </dgm:t>
    </dgm:pt>
    <dgm:pt modelId="{20E61C42-914B-423F-A6FF-9546F1C0B5EF}" type="pres">
      <dgm:prSet presAssocID="{6C16D07C-62B7-413A-89F4-1E1563B9AAC3}" presName="matrix" presStyleCnt="0">
        <dgm:presLayoutVars>
          <dgm:chMax val="1"/>
          <dgm:dir/>
          <dgm:resizeHandles val="exact"/>
        </dgm:presLayoutVars>
      </dgm:prSet>
      <dgm:spPr/>
    </dgm:pt>
    <dgm:pt modelId="{390D0C87-3025-4B6F-8E01-1A225F117C6E}" type="pres">
      <dgm:prSet presAssocID="{6C16D07C-62B7-413A-89F4-1E1563B9AAC3}" presName="diamond" presStyleLbl="bgShp" presStyleIdx="0" presStyleCnt="1"/>
      <dgm:spPr/>
    </dgm:pt>
    <dgm:pt modelId="{BFC27D54-8C23-4663-8A92-521F48AC8CD9}" type="pres">
      <dgm:prSet presAssocID="{6C16D07C-62B7-413A-89F4-1E1563B9AAC3}" presName="quad1" presStyleLbl="node1" presStyleIdx="0" presStyleCnt="4">
        <dgm:presLayoutVars>
          <dgm:chMax val="0"/>
          <dgm:chPref val="0"/>
          <dgm:bulletEnabled val="1"/>
        </dgm:presLayoutVars>
      </dgm:prSet>
      <dgm:spPr/>
    </dgm:pt>
    <dgm:pt modelId="{00A81BC2-5B31-42DD-810B-2E4EB521372B}" type="pres">
      <dgm:prSet presAssocID="{6C16D07C-62B7-413A-89F4-1E1563B9AAC3}" presName="quad2" presStyleLbl="node1" presStyleIdx="1" presStyleCnt="4">
        <dgm:presLayoutVars>
          <dgm:chMax val="0"/>
          <dgm:chPref val="0"/>
          <dgm:bulletEnabled val="1"/>
        </dgm:presLayoutVars>
      </dgm:prSet>
      <dgm:spPr/>
    </dgm:pt>
    <dgm:pt modelId="{A6F757E1-2D11-4FC4-B4F7-51BF4C185CB8}" type="pres">
      <dgm:prSet presAssocID="{6C16D07C-62B7-413A-89F4-1E1563B9AAC3}" presName="quad3" presStyleLbl="node1" presStyleIdx="2" presStyleCnt="4">
        <dgm:presLayoutVars>
          <dgm:chMax val="0"/>
          <dgm:chPref val="0"/>
          <dgm:bulletEnabled val="1"/>
        </dgm:presLayoutVars>
      </dgm:prSet>
      <dgm:spPr/>
    </dgm:pt>
    <dgm:pt modelId="{92AA5990-B702-4186-B58C-602171517B8C}" type="pres">
      <dgm:prSet presAssocID="{6C16D07C-62B7-413A-89F4-1E1563B9AAC3}" presName="quad4" presStyleLbl="node1" presStyleIdx="3" presStyleCnt="4">
        <dgm:presLayoutVars>
          <dgm:chMax val="0"/>
          <dgm:chPref val="0"/>
          <dgm:bulletEnabled val="1"/>
        </dgm:presLayoutVars>
      </dgm:prSet>
      <dgm:spPr/>
    </dgm:pt>
  </dgm:ptLst>
  <dgm:cxnLst>
    <dgm:cxn modelId="{09BA112A-CBC3-46D2-9B3D-0B772318D646}" type="presOf" srcId="{6C16D07C-62B7-413A-89F4-1E1563B9AAC3}" destId="{20E61C42-914B-423F-A6FF-9546F1C0B5EF}" srcOrd="0" destOrd="0" presId="urn:microsoft.com/office/officeart/2005/8/layout/matrix3"/>
    <dgm:cxn modelId="{7364722A-740E-49EB-B294-1600D23F5EA5}" type="presOf" srcId="{74DD5264-5558-4ED3-A776-B8D74C227770}" destId="{A6F757E1-2D11-4FC4-B4F7-51BF4C185CB8}" srcOrd="0" destOrd="0" presId="urn:microsoft.com/office/officeart/2005/8/layout/matrix3"/>
    <dgm:cxn modelId="{5449E636-0C46-49E1-A8C6-24F52D5B0FD8}" srcId="{6C16D07C-62B7-413A-89F4-1E1563B9AAC3}" destId="{5C3795A6-3C9E-4133-9780-A5AEF40569AC}" srcOrd="3" destOrd="0" parTransId="{0413C674-8FD3-4D59-916B-3187FEF28442}" sibTransId="{434CEC54-7CB7-4B94-BBB8-194E45F33264}"/>
    <dgm:cxn modelId="{CC56055D-7539-4A61-AFF6-547ABCF9EA7D}" type="presOf" srcId="{5C3795A6-3C9E-4133-9780-A5AEF40569AC}" destId="{92AA5990-B702-4186-B58C-602171517B8C}" srcOrd="0" destOrd="0" presId="urn:microsoft.com/office/officeart/2005/8/layout/matrix3"/>
    <dgm:cxn modelId="{D1C27741-1B01-49C9-88DD-04EF790812BC}" srcId="{6C16D07C-62B7-413A-89F4-1E1563B9AAC3}" destId="{9EECE1E5-6584-4D20-A2D5-3649B68EF626}" srcOrd="0" destOrd="0" parTransId="{379ECCC1-7EE6-44AF-8888-A89267D10CE9}" sibTransId="{46B6AB80-0F0A-4C14-A8FE-6C21A3093531}"/>
    <dgm:cxn modelId="{91154F7D-7733-415B-836A-45CD620D26C4}" srcId="{6C16D07C-62B7-413A-89F4-1E1563B9AAC3}" destId="{74DD5264-5558-4ED3-A776-B8D74C227770}" srcOrd="2" destOrd="0" parTransId="{CE044FAF-51E5-44D9-8E1D-D51F95EB4635}" sibTransId="{52008133-AFB5-436A-BA4F-4BBFF66F7E62}"/>
    <dgm:cxn modelId="{BF392282-D3DE-4E93-8CF1-CD17527417C3}" type="presOf" srcId="{B49FAABA-33BB-46E8-93F3-50696D92B0C3}" destId="{00A81BC2-5B31-42DD-810B-2E4EB521372B}" srcOrd="0" destOrd="0" presId="urn:microsoft.com/office/officeart/2005/8/layout/matrix3"/>
    <dgm:cxn modelId="{F78B0EA4-5325-4E26-8362-FE4D153F78F2}" srcId="{6C16D07C-62B7-413A-89F4-1E1563B9AAC3}" destId="{B49FAABA-33BB-46E8-93F3-50696D92B0C3}" srcOrd="1" destOrd="0" parTransId="{D0A46BD0-1BFA-4ED4-B35F-39D1C7095187}" sibTransId="{44BF12F8-FD48-4102-9C18-6E399E1ADDC3}"/>
    <dgm:cxn modelId="{CE82A2BF-0CCA-4B76-A0BC-641D4DDB0F11}" type="presOf" srcId="{9EECE1E5-6584-4D20-A2D5-3649B68EF626}" destId="{BFC27D54-8C23-4663-8A92-521F48AC8CD9}" srcOrd="0" destOrd="0" presId="urn:microsoft.com/office/officeart/2005/8/layout/matrix3"/>
    <dgm:cxn modelId="{D6E335D6-9D88-459E-80A0-69F42C3C7964}" type="presParOf" srcId="{20E61C42-914B-423F-A6FF-9546F1C0B5EF}" destId="{390D0C87-3025-4B6F-8E01-1A225F117C6E}" srcOrd="0" destOrd="0" presId="urn:microsoft.com/office/officeart/2005/8/layout/matrix3"/>
    <dgm:cxn modelId="{50FADCE2-7094-41D2-87BC-8EB552F423DA}" type="presParOf" srcId="{20E61C42-914B-423F-A6FF-9546F1C0B5EF}" destId="{BFC27D54-8C23-4663-8A92-521F48AC8CD9}" srcOrd="1" destOrd="0" presId="urn:microsoft.com/office/officeart/2005/8/layout/matrix3"/>
    <dgm:cxn modelId="{56D97AC9-B730-4037-910A-186B31A36047}" type="presParOf" srcId="{20E61C42-914B-423F-A6FF-9546F1C0B5EF}" destId="{00A81BC2-5B31-42DD-810B-2E4EB521372B}" srcOrd="2" destOrd="0" presId="urn:microsoft.com/office/officeart/2005/8/layout/matrix3"/>
    <dgm:cxn modelId="{95D1C477-C3F5-4E34-B0A8-D261F84ECD7D}" type="presParOf" srcId="{20E61C42-914B-423F-A6FF-9546F1C0B5EF}" destId="{A6F757E1-2D11-4FC4-B4F7-51BF4C185CB8}" srcOrd="3" destOrd="0" presId="urn:microsoft.com/office/officeart/2005/8/layout/matrix3"/>
    <dgm:cxn modelId="{ED78657C-8C84-4DA5-8B58-BD619F8447BB}" type="presParOf" srcId="{20E61C42-914B-423F-A6FF-9546F1C0B5EF}" destId="{92AA5990-B702-4186-B58C-602171517B8C}"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30A989-043F-4C79-A805-04B7BADC0F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0E5EC44-AAB7-4386-A846-3564DBCA6A0E}">
      <dgm:prSet/>
      <dgm:spPr/>
      <dgm:t>
        <a:bodyPr/>
        <a:lstStyle/>
        <a:p>
          <a:r>
            <a:rPr lang="es-ES"/>
            <a:t>Un "lenguaje de marcas" es un </a:t>
          </a:r>
          <a:r>
            <a:rPr lang="es-ES" b="1"/>
            <a:t>modo de codificar un documento</a:t>
          </a:r>
          <a:r>
            <a:rPr lang="es-ES"/>
            <a:t> donde, junto con el texto, se incorporan etiquetas, marcas o anotaciones con información adicional relativa a la estructura del texto o su formato de presentación. Permiten hacer explícita la estructura de un documento, su contenido semántico o cualquier otra información lingüística o extralingüística que se quiera hacer patente.   </a:t>
          </a:r>
          <a:endParaRPr lang="en-US"/>
        </a:p>
      </dgm:t>
    </dgm:pt>
    <dgm:pt modelId="{ED1B6E7C-35A2-4E2E-90C0-4D922406E953}" type="parTrans" cxnId="{B8B8623D-DBF8-4D52-8E57-1F6AA667C023}">
      <dgm:prSet/>
      <dgm:spPr/>
      <dgm:t>
        <a:bodyPr/>
        <a:lstStyle/>
        <a:p>
          <a:endParaRPr lang="en-US"/>
        </a:p>
      </dgm:t>
    </dgm:pt>
    <dgm:pt modelId="{174461C5-0517-4886-AB62-7D07D51F227B}" type="sibTrans" cxnId="{B8B8623D-DBF8-4D52-8E57-1F6AA667C023}">
      <dgm:prSet/>
      <dgm:spPr/>
      <dgm:t>
        <a:bodyPr/>
        <a:lstStyle/>
        <a:p>
          <a:endParaRPr lang="en-US"/>
        </a:p>
      </dgm:t>
    </dgm:pt>
    <dgm:pt modelId="{EBA453CB-EEC4-441F-91B9-B73E20DAA322}">
      <dgm:prSet/>
      <dgm:spPr/>
      <dgm:t>
        <a:bodyPr/>
        <a:lstStyle/>
        <a:p>
          <a:r>
            <a:rPr lang="es-ES"/>
            <a:t>Todo lenguaje de marcas está definido en un documento denominado </a:t>
          </a:r>
          <a:r>
            <a:rPr lang="es-ES" b="1"/>
            <a:t>DTD (Document Type Definition)</a:t>
          </a:r>
          <a:r>
            <a:rPr lang="es-ES"/>
            <a:t>. En él se establecen las marcas, los elementos utilizados por dicho lenguaje y sus correspondientes etiquetas y atributos, su sintaxis y normas de uso.   </a:t>
          </a:r>
          <a:endParaRPr lang="en-US"/>
        </a:p>
      </dgm:t>
    </dgm:pt>
    <dgm:pt modelId="{F2702EC9-E5E7-4A8C-A66E-62C059B3ADAE}" type="parTrans" cxnId="{EEB861BE-4975-4046-848D-EEAA4F146F76}">
      <dgm:prSet/>
      <dgm:spPr/>
      <dgm:t>
        <a:bodyPr/>
        <a:lstStyle/>
        <a:p>
          <a:endParaRPr lang="en-US"/>
        </a:p>
      </dgm:t>
    </dgm:pt>
    <dgm:pt modelId="{AF3AD191-345F-4628-B2B9-9F6015064B12}" type="sibTrans" cxnId="{EEB861BE-4975-4046-848D-EEAA4F146F76}">
      <dgm:prSet/>
      <dgm:spPr/>
      <dgm:t>
        <a:bodyPr/>
        <a:lstStyle/>
        <a:p>
          <a:endParaRPr lang="en-US"/>
        </a:p>
      </dgm:t>
    </dgm:pt>
    <dgm:pt modelId="{1678DEAE-0D98-4F11-862D-1F3DCB129C47}" type="pres">
      <dgm:prSet presAssocID="{A830A989-043F-4C79-A805-04B7BADC0F86}" presName="linear" presStyleCnt="0">
        <dgm:presLayoutVars>
          <dgm:animLvl val="lvl"/>
          <dgm:resizeHandles val="exact"/>
        </dgm:presLayoutVars>
      </dgm:prSet>
      <dgm:spPr/>
    </dgm:pt>
    <dgm:pt modelId="{34A40278-FC12-47B4-A446-7386684D52F4}" type="pres">
      <dgm:prSet presAssocID="{50E5EC44-AAB7-4386-A846-3564DBCA6A0E}" presName="parentText" presStyleLbl="node1" presStyleIdx="0" presStyleCnt="2">
        <dgm:presLayoutVars>
          <dgm:chMax val="0"/>
          <dgm:bulletEnabled val="1"/>
        </dgm:presLayoutVars>
      </dgm:prSet>
      <dgm:spPr/>
    </dgm:pt>
    <dgm:pt modelId="{1A941055-0A6A-4BF8-AB5C-B0194CB5ABA0}" type="pres">
      <dgm:prSet presAssocID="{174461C5-0517-4886-AB62-7D07D51F227B}" presName="spacer" presStyleCnt="0"/>
      <dgm:spPr/>
    </dgm:pt>
    <dgm:pt modelId="{E73EDF3C-CF6C-4E07-8000-7C01B4BDCF21}" type="pres">
      <dgm:prSet presAssocID="{EBA453CB-EEC4-441F-91B9-B73E20DAA322}" presName="parentText" presStyleLbl="node1" presStyleIdx="1" presStyleCnt="2">
        <dgm:presLayoutVars>
          <dgm:chMax val="0"/>
          <dgm:bulletEnabled val="1"/>
        </dgm:presLayoutVars>
      </dgm:prSet>
      <dgm:spPr>
        <a:solidFill>
          <a:schemeClr val="accent4">
            <a:lumMod val="75000"/>
          </a:schemeClr>
        </a:solidFill>
      </dgm:spPr>
    </dgm:pt>
  </dgm:ptLst>
  <dgm:cxnLst>
    <dgm:cxn modelId="{B8B8623D-DBF8-4D52-8E57-1F6AA667C023}" srcId="{A830A989-043F-4C79-A805-04B7BADC0F86}" destId="{50E5EC44-AAB7-4386-A846-3564DBCA6A0E}" srcOrd="0" destOrd="0" parTransId="{ED1B6E7C-35A2-4E2E-90C0-4D922406E953}" sibTransId="{174461C5-0517-4886-AB62-7D07D51F227B}"/>
    <dgm:cxn modelId="{2A64345B-537C-4F12-8BA2-0F2E7BF96868}" type="presOf" srcId="{A830A989-043F-4C79-A805-04B7BADC0F86}" destId="{1678DEAE-0D98-4F11-862D-1F3DCB129C47}" srcOrd="0" destOrd="0" presId="urn:microsoft.com/office/officeart/2005/8/layout/vList2"/>
    <dgm:cxn modelId="{D4A344A1-11AB-4B1C-917D-EE9E384CA33B}" type="presOf" srcId="{50E5EC44-AAB7-4386-A846-3564DBCA6A0E}" destId="{34A40278-FC12-47B4-A446-7386684D52F4}" srcOrd="0" destOrd="0" presId="urn:microsoft.com/office/officeart/2005/8/layout/vList2"/>
    <dgm:cxn modelId="{EEB861BE-4975-4046-848D-EEAA4F146F76}" srcId="{A830A989-043F-4C79-A805-04B7BADC0F86}" destId="{EBA453CB-EEC4-441F-91B9-B73E20DAA322}" srcOrd="1" destOrd="0" parTransId="{F2702EC9-E5E7-4A8C-A66E-62C059B3ADAE}" sibTransId="{AF3AD191-345F-4628-B2B9-9F6015064B12}"/>
    <dgm:cxn modelId="{DF9462C0-63B8-4D89-8AD6-E4CEC88F267E}" type="presOf" srcId="{EBA453CB-EEC4-441F-91B9-B73E20DAA322}" destId="{E73EDF3C-CF6C-4E07-8000-7C01B4BDCF21}" srcOrd="0" destOrd="0" presId="urn:microsoft.com/office/officeart/2005/8/layout/vList2"/>
    <dgm:cxn modelId="{F0C44142-58FE-4EFB-BE0A-DA15F1C11CC6}" type="presParOf" srcId="{1678DEAE-0D98-4F11-862D-1F3DCB129C47}" destId="{34A40278-FC12-47B4-A446-7386684D52F4}" srcOrd="0" destOrd="0" presId="urn:microsoft.com/office/officeart/2005/8/layout/vList2"/>
    <dgm:cxn modelId="{08C59F36-EF6F-476E-98C9-D07D5E5C4756}" type="presParOf" srcId="{1678DEAE-0D98-4F11-862D-1F3DCB129C47}" destId="{1A941055-0A6A-4BF8-AB5C-B0194CB5ABA0}" srcOrd="1" destOrd="0" presId="urn:microsoft.com/office/officeart/2005/8/layout/vList2"/>
    <dgm:cxn modelId="{553ED4A6-21EB-4920-97E4-B32737518753}" type="presParOf" srcId="{1678DEAE-0D98-4F11-862D-1F3DCB129C47}" destId="{E73EDF3C-CF6C-4E07-8000-7C01B4BDCF2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412CBB-6BB6-4E67-881F-FF2B551A9282}" type="doc">
      <dgm:prSet loTypeId="urn:microsoft.com/office/officeart/2005/8/layout/default" loCatId="list" qsTypeId="urn:microsoft.com/office/officeart/2005/8/quickstyle/simple2" qsCatId="simple" csTypeId="urn:microsoft.com/office/officeart/2005/8/colors/accent0_3" csCatId="mainScheme"/>
      <dgm:spPr/>
      <dgm:t>
        <a:bodyPr/>
        <a:lstStyle/>
        <a:p>
          <a:endParaRPr lang="en-US"/>
        </a:p>
      </dgm:t>
    </dgm:pt>
    <dgm:pt modelId="{51BBA966-49E7-47AD-ADD0-37AA13B8CA9E}">
      <dgm:prSet/>
      <dgm:spPr/>
      <dgm:t>
        <a:bodyPr/>
        <a:lstStyle/>
        <a:p>
          <a:r>
            <a:rPr lang="es-ES" b="1"/>
            <a:t>Procesadores de texto</a:t>
          </a:r>
          <a:r>
            <a:rPr lang="es-ES"/>
            <a:t>. Primer software en añadir marcas para dar info extra al texto plano.</a:t>
          </a:r>
          <a:endParaRPr lang="en-US"/>
        </a:p>
      </dgm:t>
    </dgm:pt>
    <dgm:pt modelId="{D1F7A47A-A286-4FFB-9AD5-9D6089EBDDA3}" type="parTrans" cxnId="{B4C20235-91A3-4A82-ABE1-07DD3278BADF}">
      <dgm:prSet/>
      <dgm:spPr/>
      <dgm:t>
        <a:bodyPr/>
        <a:lstStyle/>
        <a:p>
          <a:endParaRPr lang="en-US"/>
        </a:p>
      </dgm:t>
    </dgm:pt>
    <dgm:pt modelId="{7B137C8F-0EF0-42AA-A11C-B62C64FF1AD7}" type="sibTrans" cxnId="{B4C20235-91A3-4A82-ABE1-07DD3278BADF}">
      <dgm:prSet/>
      <dgm:spPr/>
      <dgm:t>
        <a:bodyPr/>
        <a:lstStyle/>
        <a:p>
          <a:endParaRPr lang="en-US"/>
        </a:p>
      </dgm:t>
    </dgm:pt>
    <dgm:pt modelId="{50357C09-8F2B-4CAD-93FD-17836D410324}">
      <dgm:prSet/>
      <dgm:spPr/>
      <dgm:t>
        <a:bodyPr/>
        <a:lstStyle/>
        <a:p>
          <a:r>
            <a:rPr lang="es-ES" b="1"/>
            <a:t>Marking up</a:t>
          </a:r>
          <a:r>
            <a:rPr lang="es-ES"/>
            <a:t>. Anotaciones que se hacían a los documentos. Las anotaciones incluidas en los documentos de texto han dado lugar a los lenguajes de marcas.</a:t>
          </a:r>
          <a:endParaRPr lang="en-US"/>
        </a:p>
      </dgm:t>
    </dgm:pt>
    <dgm:pt modelId="{DBBE8ED1-D161-4403-AF77-802C1889AC15}" type="parTrans" cxnId="{EB5C05E4-8CE2-4FA2-8020-F62B837B707C}">
      <dgm:prSet/>
      <dgm:spPr/>
      <dgm:t>
        <a:bodyPr/>
        <a:lstStyle/>
        <a:p>
          <a:endParaRPr lang="en-US"/>
        </a:p>
      </dgm:t>
    </dgm:pt>
    <dgm:pt modelId="{8CCE7299-D264-4C8B-9F23-BF1CE5F53D09}" type="sibTrans" cxnId="{EB5C05E4-8CE2-4FA2-8020-F62B837B707C}">
      <dgm:prSet/>
      <dgm:spPr/>
      <dgm:t>
        <a:bodyPr/>
        <a:lstStyle/>
        <a:p>
          <a:endParaRPr lang="en-US"/>
        </a:p>
      </dgm:t>
    </dgm:pt>
    <dgm:pt modelId="{13D8FC73-E29E-447B-B844-F2F20EB13705}">
      <dgm:prSet/>
      <dgm:spPr/>
      <dgm:t>
        <a:bodyPr/>
        <a:lstStyle/>
        <a:p>
          <a:r>
            <a:rPr lang="es-ES"/>
            <a:t>Charles Goldfarb. Padre de los lenguajes de marcas. Ayudó a realizar el GML de IBM. Ideó posteriormente el SGML.</a:t>
          </a:r>
          <a:endParaRPr lang="en-US"/>
        </a:p>
      </dgm:t>
    </dgm:pt>
    <dgm:pt modelId="{AD374503-E381-42B8-9ECC-8EB772D2BAC8}" type="parTrans" cxnId="{E669DC88-1345-4AD4-B13C-ECA0B1E735F5}">
      <dgm:prSet/>
      <dgm:spPr/>
      <dgm:t>
        <a:bodyPr/>
        <a:lstStyle/>
        <a:p>
          <a:endParaRPr lang="en-US"/>
        </a:p>
      </dgm:t>
    </dgm:pt>
    <dgm:pt modelId="{5E4EEA6C-D1A5-4C2E-BB98-529A4651689E}" type="sibTrans" cxnId="{E669DC88-1345-4AD4-B13C-ECA0B1E735F5}">
      <dgm:prSet/>
      <dgm:spPr/>
      <dgm:t>
        <a:bodyPr/>
        <a:lstStyle/>
        <a:p>
          <a:endParaRPr lang="en-US"/>
        </a:p>
      </dgm:t>
    </dgm:pt>
    <dgm:pt modelId="{54806999-13CA-4402-84A5-4F10DF9A736A}">
      <dgm:prSet/>
      <dgm:spPr/>
      <dgm:t>
        <a:bodyPr/>
        <a:lstStyle/>
        <a:p>
          <a:r>
            <a:rPr lang="es-ES"/>
            <a:t>TeX y LaTex. En los 70 Donald Knuth crea TeX para documentos científicos. Unos 300 comandos. LeslieLamport define LaTex como evolución de TeX.</a:t>
          </a:r>
          <a:endParaRPr lang="en-US"/>
        </a:p>
      </dgm:t>
    </dgm:pt>
    <dgm:pt modelId="{9AB6AF2F-C613-424F-B458-F40522235CBF}" type="parTrans" cxnId="{DCB90B11-098F-4991-B54E-3A65BD31D174}">
      <dgm:prSet/>
      <dgm:spPr/>
      <dgm:t>
        <a:bodyPr/>
        <a:lstStyle/>
        <a:p>
          <a:endParaRPr lang="en-US"/>
        </a:p>
      </dgm:t>
    </dgm:pt>
    <dgm:pt modelId="{02EF5F29-7EDD-4F77-84FF-A88207640688}" type="sibTrans" cxnId="{DCB90B11-098F-4991-B54E-3A65BD31D174}">
      <dgm:prSet/>
      <dgm:spPr/>
      <dgm:t>
        <a:bodyPr/>
        <a:lstStyle/>
        <a:p>
          <a:endParaRPr lang="en-US"/>
        </a:p>
      </dgm:t>
    </dgm:pt>
    <dgm:pt modelId="{BF6BD2D4-4758-4787-AB13-53F98E69D68B}">
      <dgm:prSet/>
      <dgm:spPr/>
      <dgm:t>
        <a:bodyPr/>
        <a:lstStyle/>
        <a:p>
          <a:r>
            <a:rPr lang="es-ES"/>
            <a:t>RTF acrónimo de Rich Text Format. Microsoft en 1987. Word Pad lo utiliza .</a:t>
          </a:r>
          <a:endParaRPr lang="en-US"/>
        </a:p>
      </dgm:t>
    </dgm:pt>
    <dgm:pt modelId="{B04A7801-77B4-405E-90C7-324C7715018D}" type="parTrans" cxnId="{1C849C4C-4CF7-40BD-A995-C777AAC7B93F}">
      <dgm:prSet/>
      <dgm:spPr/>
      <dgm:t>
        <a:bodyPr/>
        <a:lstStyle/>
        <a:p>
          <a:endParaRPr lang="en-US"/>
        </a:p>
      </dgm:t>
    </dgm:pt>
    <dgm:pt modelId="{64EE1FA6-C945-4308-97DE-243FD90D4876}" type="sibTrans" cxnId="{1C849C4C-4CF7-40BD-A995-C777AAC7B93F}">
      <dgm:prSet/>
      <dgm:spPr/>
      <dgm:t>
        <a:bodyPr/>
        <a:lstStyle/>
        <a:p>
          <a:endParaRPr lang="en-US"/>
        </a:p>
      </dgm:t>
    </dgm:pt>
    <dgm:pt modelId="{11E3A67C-F8FB-41B8-93E5-48A469754828}">
      <dgm:prSet/>
      <dgm:spPr/>
      <dgm:t>
        <a:bodyPr/>
        <a:lstStyle/>
        <a:p>
          <a:r>
            <a:rPr lang="es-ES"/>
            <a:t>SGML. Versión de GML. Estándar de documentos de texto con etiquetas de marcado. Padre del XML y base del HTML</a:t>
          </a:r>
          <a:endParaRPr lang="en-US"/>
        </a:p>
      </dgm:t>
    </dgm:pt>
    <dgm:pt modelId="{AC040792-4A13-45CF-B59A-2B6DFE5A9FCD}" type="parTrans" cxnId="{12C32EA3-6C03-4D64-9DC4-1A253E74D29B}">
      <dgm:prSet/>
      <dgm:spPr/>
      <dgm:t>
        <a:bodyPr/>
        <a:lstStyle/>
        <a:p>
          <a:endParaRPr lang="en-US"/>
        </a:p>
      </dgm:t>
    </dgm:pt>
    <dgm:pt modelId="{5DDCCA73-CCC6-4C92-BEB9-EFB1A3F860D9}" type="sibTrans" cxnId="{12C32EA3-6C03-4D64-9DC4-1A253E74D29B}">
      <dgm:prSet/>
      <dgm:spPr/>
      <dgm:t>
        <a:bodyPr/>
        <a:lstStyle/>
        <a:p>
          <a:endParaRPr lang="en-US"/>
        </a:p>
      </dgm:t>
    </dgm:pt>
    <dgm:pt modelId="{5DE69843-CEDE-4B7E-B6EE-5FB9592268A3}">
      <dgm:prSet/>
      <dgm:spPr/>
      <dgm:t>
        <a:bodyPr/>
        <a:lstStyle/>
        <a:p>
          <a:r>
            <a:rPr lang="es-ES"/>
            <a:t>PostScript . John Warnock lo inicia en 1976. En 1985 funda Adobe donde lo desarrolla.</a:t>
          </a:r>
          <a:endParaRPr lang="en-US"/>
        </a:p>
      </dgm:t>
    </dgm:pt>
    <dgm:pt modelId="{E04291EC-2FD4-4931-B220-432C70121501}" type="parTrans" cxnId="{6D9E7377-DB3B-455A-8C4C-5590B85E3E92}">
      <dgm:prSet/>
      <dgm:spPr/>
      <dgm:t>
        <a:bodyPr/>
        <a:lstStyle/>
        <a:p>
          <a:endParaRPr lang="en-US"/>
        </a:p>
      </dgm:t>
    </dgm:pt>
    <dgm:pt modelId="{39B8F1DF-851D-4A32-9FBF-E9EC124F84E3}" type="sibTrans" cxnId="{6D9E7377-DB3B-455A-8C4C-5590B85E3E92}">
      <dgm:prSet/>
      <dgm:spPr/>
      <dgm:t>
        <a:bodyPr/>
        <a:lstStyle/>
        <a:p>
          <a:endParaRPr lang="en-US"/>
        </a:p>
      </dgm:t>
    </dgm:pt>
    <dgm:pt modelId="{1902F31A-46AF-4FBB-91F1-2CB4D5EADD0E}">
      <dgm:prSet/>
      <dgm:spPr/>
      <dgm:t>
        <a:bodyPr/>
        <a:lstStyle/>
        <a:p>
          <a:r>
            <a:rPr lang="es-ES"/>
            <a:t>HTML. Tim Bernes Lee a partir del SGML. Su éxito radica en el de Internet.</a:t>
          </a:r>
          <a:endParaRPr lang="en-US"/>
        </a:p>
      </dgm:t>
    </dgm:pt>
    <dgm:pt modelId="{45B2C332-05BA-483C-AAEA-F93194708F42}" type="parTrans" cxnId="{C381FB62-0528-47BB-B173-314108957FCB}">
      <dgm:prSet/>
      <dgm:spPr/>
      <dgm:t>
        <a:bodyPr/>
        <a:lstStyle/>
        <a:p>
          <a:endParaRPr lang="en-US"/>
        </a:p>
      </dgm:t>
    </dgm:pt>
    <dgm:pt modelId="{00E04F34-FBB8-4B29-B532-75A71B94424D}" type="sibTrans" cxnId="{C381FB62-0528-47BB-B173-314108957FCB}">
      <dgm:prSet/>
      <dgm:spPr/>
      <dgm:t>
        <a:bodyPr/>
        <a:lstStyle/>
        <a:p>
          <a:endParaRPr lang="en-US"/>
        </a:p>
      </dgm:t>
    </dgm:pt>
    <dgm:pt modelId="{0CC3995A-C92F-4152-89E7-8064FB3A50EE}">
      <dgm:prSet/>
      <dgm:spPr/>
      <dgm:t>
        <a:bodyPr/>
        <a:lstStyle/>
        <a:p>
          <a:r>
            <a:rPr lang="es-ES"/>
            <a:t>Aparecen los Navegadores para mostrar formatos más avanzados y visuales.</a:t>
          </a:r>
          <a:endParaRPr lang="en-US"/>
        </a:p>
      </dgm:t>
    </dgm:pt>
    <dgm:pt modelId="{F2BEBD2D-F609-4AB7-81E0-D0B5369DE9D6}" type="parTrans" cxnId="{E683D693-4C2F-455E-B288-3FDC2EA4B91E}">
      <dgm:prSet/>
      <dgm:spPr/>
      <dgm:t>
        <a:bodyPr/>
        <a:lstStyle/>
        <a:p>
          <a:endParaRPr lang="en-US"/>
        </a:p>
      </dgm:t>
    </dgm:pt>
    <dgm:pt modelId="{234ED96F-D181-482D-B89F-DBA277FB3337}" type="sibTrans" cxnId="{E683D693-4C2F-455E-B288-3FDC2EA4B91E}">
      <dgm:prSet/>
      <dgm:spPr/>
      <dgm:t>
        <a:bodyPr/>
        <a:lstStyle/>
        <a:p>
          <a:endParaRPr lang="en-US"/>
        </a:p>
      </dgm:t>
    </dgm:pt>
    <dgm:pt modelId="{5C1F6E79-C645-41AD-9C52-8D6B7A598051}">
      <dgm:prSet/>
      <dgm:spPr/>
      <dgm:t>
        <a:bodyPr/>
        <a:lstStyle/>
        <a:p>
          <a:r>
            <a:rPr lang="es-ES"/>
            <a:t>XML. En 1998 el W3C (World Wide Web Consortium) publica el XML  (eXtendedMarkup Language). Más sencillo que SGML, más potente que HTML. Creado para el intercambio de información</a:t>
          </a:r>
          <a:endParaRPr lang="en-US"/>
        </a:p>
      </dgm:t>
    </dgm:pt>
    <dgm:pt modelId="{21B7E36C-74D3-452A-872C-1C9B8A4F2EC6}" type="parTrans" cxnId="{F5175330-8C1B-4065-A2D0-02046726D766}">
      <dgm:prSet/>
      <dgm:spPr/>
      <dgm:t>
        <a:bodyPr/>
        <a:lstStyle/>
        <a:p>
          <a:endParaRPr lang="en-US"/>
        </a:p>
      </dgm:t>
    </dgm:pt>
    <dgm:pt modelId="{00693599-90DC-450D-9E08-FB7A59F4B75A}" type="sibTrans" cxnId="{F5175330-8C1B-4065-A2D0-02046726D766}">
      <dgm:prSet/>
      <dgm:spPr/>
      <dgm:t>
        <a:bodyPr/>
        <a:lstStyle/>
        <a:p>
          <a:endParaRPr lang="en-US"/>
        </a:p>
      </dgm:t>
    </dgm:pt>
    <dgm:pt modelId="{28D74109-C605-4B90-A3F8-AC873138C240}" type="pres">
      <dgm:prSet presAssocID="{30412CBB-6BB6-4E67-881F-FF2B551A9282}" presName="diagram" presStyleCnt="0">
        <dgm:presLayoutVars>
          <dgm:dir/>
          <dgm:resizeHandles val="exact"/>
        </dgm:presLayoutVars>
      </dgm:prSet>
      <dgm:spPr/>
    </dgm:pt>
    <dgm:pt modelId="{EB9AC15C-F288-4485-BF2C-2A9B3124947D}" type="pres">
      <dgm:prSet presAssocID="{51BBA966-49E7-47AD-ADD0-37AA13B8CA9E}" presName="node" presStyleLbl="node1" presStyleIdx="0" presStyleCnt="9">
        <dgm:presLayoutVars>
          <dgm:bulletEnabled val="1"/>
        </dgm:presLayoutVars>
      </dgm:prSet>
      <dgm:spPr/>
    </dgm:pt>
    <dgm:pt modelId="{3A4E18BC-A4F7-449E-81D5-7E56E219E6D6}" type="pres">
      <dgm:prSet presAssocID="{7B137C8F-0EF0-42AA-A11C-B62C64FF1AD7}" presName="sibTrans" presStyleCnt="0"/>
      <dgm:spPr/>
    </dgm:pt>
    <dgm:pt modelId="{547F1EF7-7ED8-4511-B933-1A14340B3F00}" type="pres">
      <dgm:prSet presAssocID="{50357C09-8F2B-4CAD-93FD-17836D410324}" presName="node" presStyleLbl="node1" presStyleIdx="1" presStyleCnt="9">
        <dgm:presLayoutVars>
          <dgm:bulletEnabled val="1"/>
        </dgm:presLayoutVars>
      </dgm:prSet>
      <dgm:spPr/>
    </dgm:pt>
    <dgm:pt modelId="{4D3C0EDA-A247-432A-9ED2-919D964E4876}" type="pres">
      <dgm:prSet presAssocID="{8CCE7299-D264-4C8B-9F23-BF1CE5F53D09}" presName="sibTrans" presStyleCnt="0"/>
      <dgm:spPr/>
    </dgm:pt>
    <dgm:pt modelId="{0235F764-A513-421F-B8D6-02A9FC9CD693}" type="pres">
      <dgm:prSet presAssocID="{13D8FC73-E29E-447B-B844-F2F20EB13705}" presName="node" presStyleLbl="node1" presStyleIdx="2" presStyleCnt="9">
        <dgm:presLayoutVars>
          <dgm:bulletEnabled val="1"/>
        </dgm:presLayoutVars>
      </dgm:prSet>
      <dgm:spPr/>
    </dgm:pt>
    <dgm:pt modelId="{40E916BC-3260-447D-8074-D2CBD6CBD71B}" type="pres">
      <dgm:prSet presAssocID="{5E4EEA6C-D1A5-4C2E-BB98-529A4651689E}" presName="sibTrans" presStyleCnt="0"/>
      <dgm:spPr/>
    </dgm:pt>
    <dgm:pt modelId="{105B12B4-1E15-49F6-8CC2-60CC56F35C2F}" type="pres">
      <dgm:prSet presAssocID="{54806999-13CA-4402-84A5-4F10DF9A736A}" presName="node" presStyleLbl="node1" presStyleIdx="3" presStyleCnt="9">
        <dgm:presLayoutVars>
          <dgm:bulletEnabled val="1"/>
        </dgm:presLayoutVars>
      </dgm:prSet>
      <dgm:spPr/>
    </dgm:pt>
    <dgm:pt modelId="{8BA57BE1-2843-4B26-8F9B-D26078EFB1BC}" type="pres">
      <dgm:prSet presAssocID="{02EF5F29-7EDD-4F77-84FF-A88207640688}" presName="sibTrans" presStyleCnt="0"/>
      <dgm:spPr/>
    </dgm:pt>
    <dgm:pt modelId="{351A79CC-5854-4F1D-B272-6247719430A0}" type="pres">
      <dgm:prSet presAssocID="{BF6BD2D4-4758-4787-AB13-53F98E69D68B}" presName="node" presStyleLbl="node1" presStyleIdx="4" presStyleCnt="9">
        <dgm:presLayoutVars>
          <dgm:bulletEnabled val="1"/>
        </dgm:presLayoutVars>
      </dgm:prSet>
      <dgm:spPr/>
    </dgm:pt>
    <dgm:pt modelId="{B032182A-BDFF-43B7-9699-68C3283298D0}" type="pres">
      <dgm:prSet presAssocID="{64EE1FA6-C945-4308-97DE-243FD90D4876}" presName="sibTrans" presStyleCnt="0"/>
      <dgm:spPr/>
    </dgm:pt>
    <dgm:pt modelId="{DB97D818-7680-4C63-96C0-6D8F221EA3CA}" type="pres">
      <dgm:prSet presAssocID="{11E3A67C-F8FB-41B8-93E5-48A469754828}" presName="node" presStyleLbl="node1" presStyleIdx="5" presStyleCnt="9">
        <dgm:presLayoutVars>
          <dgm:bulletEnabled val="1"/>
        </dgm:presLayoutVars>
      </dgm:prSet>
      <dgm:spPr/>
    </dgm:pt>
    <dgm:pt modelId="{7C736997-C342-4641-B157-47131112E0AB}" type="pres">
      <dgm:prSet presAssocID="{5DDCCA73-CCC6-4C92-BEB9-EFB1A3F860D9}" presName="sibTrans" presStyleCnt="0"/>
      <dgm:spPr/>
    </dgm:pt>
    <dgm:pt modelId="{3F5BDDE7-9580-47FD-B422-B0BFE34F4B11}" type="pres">
      <dgm:prSet presAssocID="{5DE69843-CEDE-4B7E-B6EE-5FB9592268A3}" presName="node" presStyleLbl="node1" presStyleIdx="6" presStyleCnt="9">
        <dgm:presLayoutVars>
          <dgm:bulletEnabled val="1"/>
        </dgm:presLayoutVars>
      </dgm:prSet>
      <dgm:spPr/>
    </dgm:pt>
    <dgm:pt modelId="{203745ED-7160-4429-9619-87977D4038F7}" type="pres">
      <dgm:prSet presAssocID="{39B8F1DF-851D-4A32-9FBF-E9EC124F84E3}" presName="sibTrans" presStyleCnt="0"/>
      <dgm:spPr/>
    </dgm:pt>
    <dgm:pt modelId="{874CF7C3-ECE1-4ABC-8DD6-5B1400FF0921}" type="pres">
      <dgm:prSet presAssocID="{1902F31A-46AF-4FBB-91F1-2CB4D5EADD0E}" presName="node" presStyleLbl="node1" presStyleIdx="7" presStyleCnt="9">
        <dgm:presLayoutVars>
          <dgm:bulletEnabled val="1"/>
        </dgm:presLayoutVars>
      </dgm:prSet>
      <dgm:spPr/>
    </dgm:pt>
    <dgm:pt modelId="{C4F4070C-7673-44C9-A7D7-EA1B92F450D1}" type="pres">
      <dgm:prSet presAssocID="{00E04F34-FBB8-4B29-B532-75A71B94424D}" presName="sibTrans" presStyleCnt="0"/>
      <dgm:spPr/>
    </dgm:pt>
    <dgm:pt modelId="{7270AE32-2830-4B13-8BA8-D786401CBE89}" type="pres">
      <dgm:prSet presAssocID="{5C1F6E79-C645-41AD-9C52-8D6B7A598051}" presName="node" presStyleLbl="node1" presStyleIdx="8" presStyleCnt="9">
        <dgm:presLayoutVars>
          <dgm:bulletEnabled val="1"/>
        </dgm:presLayoutVars>
      </dgm:prSet>
      <dgm:spPr/>
    </dgm:pt>
  </dgm:ptLst>
  <dgm:cxnLst>
    <dgm:cxn modelId="{DCB90B11-098F-4991-B54E-3A65BD31D174}" srcId="{30412CBB-6BB6-4E67-881F-FF2B551A9282}" destId="{54806999-13CA-4402-84A5-4F10DF9A736A}" srcOrd="3" destOrd="0" parTransId="{9AB6AF2F-C613-424F-B458-F40522235CBF}" sibTransId="{02EF5F29-7EDD-4F77-84FF-A88207640688}"/>
    <dgm:cxn modelId="{BCD04724-1E29-4E32-9087-FBC628DED31B}" type="presOf" srcId="{13D8FC73-E29E-447B-B844-F2F20EB13705}" destId="{0235F764-A513-421F-B8D6-02A9FC9CD693}" srcOrd="0" destOrd="0" presId="urn:microsoft.com/office/officeart/2005/8/layout/default"/>
    <dgm:cxn modelId="{F5175330-8C1B-4065-A2D0-02046726D766}" srcId="{30412CBB-6BB6-4E67-881F-FF2B551A9282}" destId="{5C1F6E79-C645-41AD-9C52-8D6B7A598051}" srcOrd="8" destOrd="0" parTransId="{21B7E36C-74D3-452A-872C-1C9B8A4F2EC6}" sibTransId="{00693599-90DC-450D-9E08-FB7A59F4B75A}"/>
    <dgm:cxn modelId="{B4C20235-91A3-4A82-ABE1-07DD3278BADF}" srcId="{30412CBB-6BB6-4E67-881F-FF2B551A9282}" destId="{51BBA966-49E7-47AD-ADD0-37AA13B8CA9E}" srcOrd="0" destOrd="0" parTransId="{D1F7A47A-A286-4FFB-9AD5-9D6089EBDDA3}" sibTransId="{7B137C8F-0EF0-42AA-A11C-B62C64FF1AD7}"/>
    <dgm:cxn modelId="{BB7C205C-8357-4C16-8B6B-69C426F2C9B8}" type="presOf" srcId="{54806999-13CA-4402-84A5-4F10DF9A736A}" destId="{105B12B4-1E15-49F6-8CC2-60CC56F35C2F}" srcOrd="0" destOrd="0" presId="urn:microsoft.com/office/officeart/2005/8/layout/default"/>
    <dgm:cxn modelId="{C381FB62-0528-47BB-B173-314108957FCB}" srcId="{30412CBB-6BB6-4E67-881F-FF2B551A9282}" destId="{1902F31A-46AF-4FBB-91F1-2CB4D5EADD0E}" srcOrd="7" destOrd="0" parTransId="{45B2C332-05BA-483C-AAEA-F93194708F42}" sibTransId="{00E04F34-FBB8-4B29-B532-75A71B94424D}"/>
    <dgm:cxn modelId="{1C03FE69-C891-43C3-A117-5D6B61D0C348}" type="presOf" srcId="{BF6BD2D4-4758-4787-AB13-53F98E69D68B}" destId="{351A79CC-5854-4F1D-B272-6247719430A0}" srcOrd="0" destOrd="0" presId="urn:microsoft.com/office/officeart/2005/8/layout/default"/>
    <dgm:cxn modelId="{1C849C4C-4CF7-40BD-A995-C777AAC7B93F}" srcId="{30412CBB-6BB6-4E67-881F-FF2B551A9282}" destId="{BF6BD2D4-4758-4787-AB13-53F98E69D68B}" srcOrd="4" destOrd="0" parTransId="{B04A7801-77B4-405E-90C7-324C7715018D}" sibTransId="{64EE1FA6-C945-4308-97DE-243FD90D4876}"/>
    <dgm:cxn modelId="{6D9E7377-DB3B-455A-8C4C-5590B85E3E92}" srcId="{30412CBB-6BB6-4E67-881F-FF2B551A9282}" destId="{5DE69843-CEDE-4B7E-B6EE-5FB9592268A3}" srcOrd="6" destOrd="0" parTransId="{E04291EC-2FD4-4931-B220-432C70121501}" sibTransId="{39B8F1DF-851D-4A32-9FBF-E9EC124F84E3}"/>
    <dgm:cxn modelId="{3E33B657-01E7-4655-91B6-56A1E882B96F}" type="presOf" srcId="{1902F31A-46AF-4FBB-91F1-2CB4D5EADD0E}" destId="{874CF7C3-ECE1-4ABC-8DD6-5B1400FF0921}" srcOrd="0" destOrd="0" presId="urn:microsoft.com/office/officeart/2005/8/layout/default"/>
    <dgm:cxn modelId="{E669DC88-1345-4AD4-B13C-ECA0B1E735F5}" srcId="{30412CBB-6BB6-4E67-881F-FF2B551A9282}" destId="{13D8FC73-E29E-447B-B844-F2F20EB13705}" srcOrd="2" destOrd="0" parTransId="{AD374503-E381-42B8-9ECC-8EB772D2BAC8}" sibTransId="{5E4EEA6C-D1A5-4C2E-BB98-529A4651689E}"/>
    <dgm:cxn modelId="{D37BCE8F-36FD-4AA3-820D-60BA19EA6ED4}" type="presOf" srcId="{30412CBB-6BB6-4E67-881F-FF2B551A9282}" destId="{28D74109-C605-4B90-A3F8-AC873138C240}" srcOrd="0" destOrd="0" presId="urn:microsoft.com/office/officeart/2005/8/layout/default"/>
    <dgm:cxn modelId="{E683D693-4C2F-455E-B288-3FDC2EA4B91E}" srcId="{1902F31A-46AF-4FBB-91F1-2CB4D5EADD0E}" destId="{0CC3995A-C92F-4152-89E7-8064FB3A50EE}" srcOrd="0" destOrd="0" parTransId="{F2BEBD2D-F609-4AB7-81E0-D0B5369DE9D6}" sibTransId="{234ED96F-D181-482D-B89F-DBA277FB3337}"/>
    <dgm:cxn modelId="{5BA03698-8D32-494C-9623-59441F366DC3}" type="presOf" srcId="{11E3A67C-F8FB-41B8-93E5-48A469754828}" destId="{DB97D818-7680-4C63-96C0-6D8F221EA3CA}" srcOrd="0" destOrd="0" presId="urn:microsoft.com/office/officeart/2005/8/layout/default"/>
    <dgm:cxn modelId="{12C32EA3-6C03-4D64-9DC4-1A253E74D29B}" srcId="{30412CBB-6BB6-4E67-881F-FF2B551A9282}" destId="{11E3A67C-F8FB-41B8-93E5-48A469754828}" srcOrd="5" destOrd="0" parTransId="{AC040792-4A13-45CF-B59A-2B6DFE5A9FCD}" sibTransId="{5DDCCA73-CCC6-4C92-BEB9-EFB1A3F860D9}"/>
    <dgm:cxn modelId="{7F3933B4-419E-4A5E-9900-EB4F76562540}" type="presOf" srcId="{0CC3995A-C92F-4152-89E7-8064FB3A50EE}" destId="{874CF7C3-ECE1-4ABC-8DD6-5B1400FF0921}" srcOrd="0" destOrd="1" presId="urn:microsoft.com/office/officeart/2005/8/layout/default"/>
    <dgm:cxn modelId="{502702B7-D996-445A-9F95-50949E899918}" type="presOf" srcId="{50357C09-8F2B-4CAD-93FD-17836D410324}" destId="{547F1EF7-7ED8-4511-B933-1A14340B3F00}" srcOrd="0" destOrd="0" presId="urn:microsoft.com/office/officeart/2005/8/layout/default"/>
    <dgm:cxn modelId="{EAD439C0-CB05-457F-B9DD-ECC9762C9AB4}" type="presOf" srcId="{5C1F6E79-C645-41AD-9C52-8D6B7A598051}" destId="{7270AE32-2830-4B13-8BA8-D786401CBE89}" srcOrd="0" destOrd="0" presId="urn:microsoft.com/office/officeart/2005/8/layout/default"/>
    <dgm:cxn modelId="{05E179CF-9061-41E0-89B7-79F8AC1384DF}" type="presOf" srcId="{51BBA966-49E7-47AD-ADD0-37AA13B8CA9E}" destId="{EB9AC15C-F288-4485-BF2C-2A9B3124947D}" srcOrd="0" destOrd="0" presId="urn:microsoft.com/office/officeart/2005/8/layout/default"/>
    <dgm:cxn modelId="{EB5C05E4-8CE2-4FA2-8020-F62B837B707C}" srcId="{30412CBB-6BB6-4E67-881F-FF2B551A9282}" destId="{50357C09-8F2B-4CAD-93FD-17836D410324}" srcOrd="1" destOrd="0" parTransId="{DBBE8ED1-D161-4403-AF77-802C1889AC15}" sibTransId="{8CCE7299-D264-4C8B-9F23-BF1CE5F53D09}"/>
    <dgm:cxn modelId="{2A09D6E6-A219-402A-82DD-554F6D36B802}" type="presOf" srcId="{5DE69843-CEDE-4B7E-B6EE-5FB9592268A3}" destId="{3F5BDDE7-9580-47FD-B422-B0BFE34F4B11}" srcOrd="0" destOrd="0" presId="urn:microsoft.com/office/officeart/2005/8/layout/default"/>
    <dgm:cxn modelId="{133ADCFE-9F48-45C5-8C2C-FBA1D95FC5A5}" type="presParOf" srcId="{28D74109-C605-4B90-A3F8-AC873138C240}" destId="{EB9AC15C-F288-4485-BF2C-2A9B3124947D}" srcOrd="0" destOrd="0" presId="urn:microsoft.com/office/officeart/2005/8/layout/default"/>
    <dgm:cxn modelId="{E3BDBFA6-CF35-484A-B0AF-0281B3A03C85}" type="presParOf" srcId="{28D74109-C605-4B90-A3F8-AC873138C240}" destId="{3A4E18BC-A4F7-449E-81D5-7E56E219E6D6}" srcOrd="1" destOrd="0" presId="urn:microsoft.com/office/officeart/2005/8/layout/default"/>
    <dgm:cxn modelId="{3F639365-876C-4866-80AC-A4C5A0CD0656}" type="presParOf" srcId="{28D74109-C605-4B90-A3F8-AC873138C240}" destId="{547F1EF7-7ED8-4511-B933-1A14340B3F00}" srcOrd="2" destOrd="0" presId="urn:microsoft.com/office/officeart/2005/8/layout/default"/>
    <dgm:cxn modelId="{037AF438-5DAA-4FCB-930E-CDB9FC1987E4}" type="presParOf" srcId="{28D74109-C605-4B90-A3F8-AC873138C240}" destId="{4D3C0EDA-A247-432A-9ED2-919D964E4876}" srcOrd="3" destOrd="0" presId="urn:microsoft.com/office/officeart/2005/8/layout/default"/>
    <dgm:cxn modelId="{3140A1B1-10F8-4B6E-B1B3-74A1D11FA3FE}" type="presParOf" srcId="{28D74109-C605-4B90-A3F8-AC873138C240}" destId="{0235F764-A513-421F-B8D6-02A9FC9CD693}" srcOrd="4" destOrd="0" presId="urn:microsoft.com/office/officeart/2005/8/layout/default"/>
    <dgm:cxn modelId="{1D833DD1-91C6-4DD6-BBCE-3D42FEF97A3E}" type="presParOf" srcId="{28D74109-C605-4B90-A3F8-AC873138C240}" destId="{40E916BC-3260-447D-8074-D2CBD6CBD71B}" srcOrd="5" destOrd="0" presId="urn:microsoft.com/office/officeart/2005/8/layout/default"/>
    <dgm:cxn modelId="{0B910858-2D4A-4420-ADB9-E8C207A93CDE}" type="presParOf" srcId="{28D74109-C605-4B90-A3F8-AC873138C240}" destId="{105B12B4-1E15-49F6-8CC2-60CC56F35C2F}" srcOrd="6" destOrd="0" presId="urn:microsoft.com/office/officeart/2005/8/layout/default"/>
    <dgm:cxn modelId="{0C7CB3B2-39F7-45F4-ABE6-FD1C5137DE77}" type="presParOf" srcId="{28D74109-C605-4B90-A3F8-AC873138C240}" destId="{8BA57BE1-2843-4B26-8F9B-D26078EFB1BC}" srcOrd="7" destOrd="0" presId="urn:microsoft.com/office/officeart/2005/8/layout/default"/>
    <dgm:cxn modelId="{BB5E4C10-4BF7-4323-B5FD-0513E2A4240B}" type="presParOf" srcId="{28D74109-C605-4B90-A3F8-AC873138C240}" destId="{351A79CC-5854-4F1D-B272-6247719430A0}" srcOrd="8" destOrd="0" presId="urn:microsoft.com/office/officeart/2005/8/layout/default"/>
    <dgm:cxn modelId="{F5FB05E5-FE58-4FE8-B031-3B6D9D48481A}" type="presParOf" srcId="{28D74109-C605-4B90-A3F8-AC873138C240}" destId="{B032182A-BDFF-43B7-9699-68C3283298D0}" srcOrd="9" destOrd="0" presId="urn:microsoft.com/office/officeart/2005/8/layout/default"/>
    <dgm:cxn modelId="{5F14487A-5040-42A1-89DD-A7271511EC62}" type="presParOf" srcId="{28D74109-C605-4B90-A3F8-AC873138C240}" destId="{DB97D818-7680-4C63-96C0-6D8F221EA3CA}" srcOrd="10" destOrd="0" presId="urn:microsoft.com/office/officeart/2005/8/layout/default"/>
    <dgm:cxn modelId="{99C1BCDE-8C58-4249-A91D-5F5BCEC869B7}" type="presParOf" srcId="{28D74109-C605-4B90-A3F8-AC873138C240}" destId="{7C736997-C342-4641-B157-47131112E0AB}" srcOrd="11" destOrd="0" presId="urn:microsoft.com/office/officeart/2005/8/layout/default"/>
    <dgm:cxn modelId="{2E9BC063-6818-4256-B555-12573D79AB2D}" type="presParOf" srcId="{28D74109-C605-4B90-A3F8-AC873138C240}" destId="{3F5BDDE7-9580-47FD-B422-B0BFE34F4B11}" srcOrd="12" destOrd="0" presId="urn:microsoft.com/office/officeart/2005/8/layout/default"/>
    <dgm:cxn modelId="{1B9935B9-358C-45F2-9A6C-4C91F1F60D52}" type="presParOf" srcId="{28D74109-C605-4B90-A3F8-AC873138C240}" destId="{203745ED-7160-4429-9619-87977D4038F7}" srcOrd="13" destOrd="0" presId="urn:microsoft.com/office/officeart/2005/8/layout/default"/>
    <dgm:cxn modelId="{84594FB9-7A7A-4A90-9DA8-FE13F252A693}" type="presParOf" srcId="{28D74109-C605-4B90-A3F8-AC873138C240}" destId="{874CF7C3-ECE1-4ABC-8DD6-5B1400FF0921}" srcOrd="14" destOrd="0" presId="urn:microsoft.com/office/officeart/2005/8/layout/default"/>
    <dgm:cxn modelId="{2948AC6D-88ED-4975-AB62-0B6E66FC9AED}" type="presParOf" srcId="{28D74109-C605-4B90-A3F8-AC873138C240}" destId="{C4F4070C-7673-44C9-A7D7-EA1B92F450D1}" srcOrd="15" destOrd="0" presId="urn:microsoft.com/office/officeart/2005/8/layout/default"/>
    <dgm:cxn modelId="{FBD3153D-34D9-4D74-A70A-DBFA17F579DF}" type="presParOf" srcId="{28D74109-C605-4B90-A3F8-AC873138C240}" destId="{7270AE32-2830-4B13-8BA8-D786401CBE89}" srcOrd="1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D1AEFEE-32C4-463F-93F9-28A53D34AC3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D6CFA4A-F6AB-4E96-A0DB-800C1FCECB10}">
      <dgm:prSet/>
      <dgm:spPr/>
      <dgm:t>
        <a:bodyPr/>
        <a:lstStyle/>
        <a:p>
          <a:r>
            <a:rPr lang="es-ES" dirty="0"/>
            <a:t>HTML (</a:t>
          </a:r>
          <a:r>
            <a:rPr lang="es-ES" dirty="0" err="1"/>
            <a:t>Hyper</a:t>
          </a:r>
          <a:r>
            <a:rPr lang="es-ES" dirty="0"/>
            <a:t> Text </a:t>
          </a:r>
          <a:r>
            <a:rPr lang="es-ES" dirty="0" err="1"/>
            <a:t>Markup</a:t>
          </a:r>
          <a:r>
            <a:rPr lang="es-ES" dirty="0"/>
            <a:t> </a:t>
          </a:r>
          <a:r>
            <a:rPr lang="es-ES" dirty="0" err="1"/>
            <a:t>Language</a:t>
          </a:r>
          <a:r>
            <a:rPr lang="es-ES" dirty="0"/>
            <a:t>)  es el lenguaje utilizado para crear páginas web. Es un estándar reconocido en todos los navegadores, por lo tanto, todos ellos visualizan una página HTML de forma muy similar independientemente del sistema operativo sobre el que se ejecutan. Los navegadores no muestran las etiquetas HTML, pero las utilizan para procesar el contenido de la página</a:t>
          </a:r>
          <a:endParaRPr lang="en-US" dirty="0"/>
        </a:p>
      </dgm:t>
    </dgm:pt>
    <dgm:pt modelId="{1A2AF9A0-2150-4466-9224-1A46256D60F2}" type="parTrans" cxnId="{08B71849-7121-4B27-B840-89667A0A37DB}">
      <dgm:prSet/>
      <dgm:spPr/>
      <dgm:t>
        <a:bodyPr/>
        <a:lstStyle/>
        <a:p>
          <a:endParaRPr lang="en-US"/>
        </a:p>
      </dgm:t>
    </dgm:pt>
    <dgm:pt modelId="{ED47AF69-EF18-49A6-AE20-DAA996CB5345}" type="sibTrans" cxnId="{08B71849-7121-4B27-B840-89667A0A37DB}">
      <dgm:prSet/>
      <dgm:spPr/>
      <dgm:t>
        <a:bodyPr/>
        <a:lstStyle/>
        <a:p>
          <a:endParaRPr lang="en-US"/>
        </a:p>
      </dgm:t>
    </dgm:pt>
    <dgm:pt modelId="{60FD22C0-5153-401F-9F47-9B73CD2E9C8A}">
      <dgm:prSet/>
      <dgm:spPr/>
      <dgm:t>
        <a:bodyPr/>
        <a:lstStyle/>
        <a:p>
          <a:r>
            <a:rPr lang="es-ES" dirty="0"/>
            <a:t>El origen de HTML fue un sistema de hipertexto para compartir documentos electrónicos en 1980. La primera propuesta oficial para convertir HTML en un estándar se realizó en 1993. Aunque ninguna de las dos propuestas de estándar que se hicieron (HTML y HTML+) consiguieron convertirse en estándar oficial.</a:t>
          </a:r>
        </a:p>
      </dgm:t>
    </dgm:pt>
    <dgm:pt modelId="{0AFE761F-B695-42B6-97C5-36DC8736632D}" type="parTrans" cxnId="{88CF8763-9633-41BD-881D-EF48F9A3F335}">
      <dgm:prSet/>
      <dgm:spPr/>
      <dgm:t>
        <a:bodyPr/>
        <a:lstStyle/>
        <a:p>
          <a:endParaRPr lang="en-US"/>
        </a:p>
      </dgm:t>
    </dgm:pt>
    <dgm:pt modelId="{E707E798-5A39-4EC2-80CB-CE9C865770BB}" type="sibTrans" cxnId="{88CF8763-9633-41BD-881D-EF48F9A3F335}">
      <dgm:prSet/>
      <dgm:spPr/>
      <dgm:t>
        <a:bodyPr/>
        <a:lstStyle/>
        <a:p>
          <a:endParaRPr lang="en-US"/>
        </a:p>
      </dgm:t>
    </dgm:pt>
    <dgm:pt modelId="{5DD9B408-5198-4021-91BF-8158855530B7}">
      <dgm:prSet phldr="0"/>
      <dgm:spPr/>
      <dgm:t>
        <a:bodyPr/>
        <a:lstStyle/>
        <a:p>
          <a:pPr rtl="0"/>
          <a:r>
            <a:rPr lang="es-ES" dirty="0"/>
            <a:t>Tras la publicación del estándar HTML 4.01 se detecta su incompatibilidad con herramientas basadas en XML. Para evitar estos problemas se crea lenguaje XHTML  que combina la sintaxis de HTML 4.0 con la de XML.</a:t>
          </a:r>
          <a:endParaRPr lang="es-ES" dirty="0">
            <a:latin typeface="Calibri Light" panose="020F0302020204030204"/>
          </a:endParaRPr>
        </a:p>
      </dgm:t>
    </dgm:pt>
    <dgm:pt modelId="{B6F7BA1C-6F31-4C84-8D5C-B610AD5D3D8D}" type="parTrans" cxnId="{3F644357-754E-4C03-867A-67876785AC20}">
      <dgm:prSet/>
      <dgm:spPr/>
    </dgm:pt>
    <dgm:pt modelId="{BF4DE0FE-0EA7-48B0-AB9A-F2809D4C8A71}" type="sibTrans" cxnId="{3F644357-754E-4C03-867A-67876785AC20}">
      <dgm:prSet/>
      <dgm:spPr/>
    </dgm:pt>
    <dgm:pt modelId="{F663EC9C-58D3-467E-9855-F02DF53B7F8F}" type="pres">
      <dgm:prSet presAssocID="{AD1AEFEE-32C4-463F-93F9-28A53D34AC3C}" presName="vert0" presStyleCnt="0">
        <dgm:presLayoutVars>
          <dgm:dir/>
          <dgm:animOne val="branch"/>
          <dgm:animLvl val="lvl"/>
        </dgm:presLayoutVars>
      </dgm:prSet>
      <dgm:spPr/>
    </dgm:pt>
    <dgm:pt modelId="{A7E359EB-7653-4C29-A169-5454DE2C15B7}" type="pres">
      <dgm:prSet presAssocID="{6D6CFA4A-F6AB-4E96-A0DB-800C1FCECB10}" presName="thickLine" presStyleLbl="alignNode1" presStyleIdx="0" presStyleCnt="3"/>
      <dgm:spPr/>
    </dgm:pt>
    <dgm:pt modelId="{1E228C0F-277F-44A7-B875-C776B9278DB5}" type="pres">
      <dgm:prSet presAssocID="{6D6CFA4A-F6AB-4E96-A0DB-800C1FCECB10}" presName="horz1" presStyleCnt="0"/>
      <dgm:spPr/>
    </dgm:pt>
    <dgm:pt modelId="{901A7142-5894-4179-9F98-8238DBB89DBE}" type="pres">
      <dgm:prSet presAssocID="{6D6CFA4A-F6AB-4E96-A0DB-800C1FCECB10}" presName="tx1" presStyleLbl="revTx" presStyleIdx="0" presStyleCnt="3"/>
      <dgm:spPr/>
    </dgm:pt>
    <dgm:pt modelId="{E1A010A4-4771-48F9-ADB2-2C127E621F4A}" type="pres">
      <dgm:prSet presAssocID="{6D6CFA4A-F6AB-4E96-A0DB-800C1FCECB10}" presName="vert1" presStyleCnt="0"/>
      <dgm:spPr/>
    </dgm:pt>
    <dgm:pt modelId="{BF7FB0E2-AA69-4914-AB0D-4484028510B1}" type="pres">
      <dgm:prSet presAssocID="{60FD22C0-5153-401F-9F47-9B73CD2E9C8A}" presName="thickLine" presStyleLbl="alignNode1" presStyleIdx="1" presStyleCnt="3"/>
      <dgm:spPr/>
    </dgm:pt>
    <dgm:pt modelId="{005CD446-00C4-42AD-A56C-1C38B897BA91}" type="pres">
      <dgm:prSet presAssocID="{60FD22C0-5153-401F-9F47-9B73CD2E9C8A}" presName="horz1" presStyleCnt="0"/>
      <dgm:spPr/>
    </dgm:pt>
    <dgm:pt modelId="{E304A5E5-5363-443F-B0FF-B5DBACEB49F8}" type="pres">
      <dgm:prSet presAssocID="{60FD22C0-5153-401F-9F47-9B73CD2E9C8A}" presName="tx1" presStyleLbl="revTx" presStyleIdx="1" presStyleCnt="3"/>
      <dgm:spPr/>
    </dgm:pt>
    <dgm:pt modelId="{B7C7F761-E160-4508-981C-4CEB802DE9D4}" type="pres">
      <dgm:prSet presAssocID="{60FD22C0-5153-401F-9F47-9B73CD2E9C8A}" presName="vert1" presStyleCnt="0"/>
      <dgm:spPr/>
    </dgm:pt>
    <dgm:pt modelId="{9C28BCBF-4EFB-43BE-BC6C-11525A2FE55B}" type="pres">
      <dgm:prSet presAssocID="{5DD9B408-5198-4021-91BF-8158855530B7}" presName="thickLine" presStyleLbl="alignNode1" presStyleIdx="2" presStyleCnt="3"/>
      <dgm:spPr/>
    </dgm:pt>
    <dgm:pt modelId="{A1F2F947-90D4-4626-A582-68E8C0DA7939}" type="pres">
      <dgm:prSet presAssocID="{5DD9B408-5198-4021-91BF-8158855530B7}" presName="horz1" presStyleCnt="0"/>
      <dgm:spPr/>
    </dgm:pt>
    <dgm:pt modelId="{E838E803-0B26-4851-A71A-CF82CC496B2E}" type="pres">
      <dgm:prSet presAssocID="{5DD9B408-5198-4021-91BF-8158855530B7}" presName="tx1" presStyleLbl="revTx" presStyleIdx="2" presStyleCnt="3"/>
      <dgm:spPr/>
    </dgm:pt>
    <dgm:pt modelId="{DE42CE54-0FEB-46BA-97DF-570C251567CA}" type="pres">
      <dgm:prSet presAssocID="{5DD9B408-5198-4021-91BF-8158855530B7}" presName="vert1" presStyleCnt="0"/>
      <dgm:spPr/>
    </dgm:pt>
  </dgm:ptLst>
  <dgm:cxnLst>
    <dgm:cxn modelId="{88CF8763-9633-41BD-881D-EF48F9A3F335}" srcId="{AD1AEFEE-32C4-463F-93F9-28A53D34AC3C}" destId="{60FD22C0-5153-401F-9F47-9B73CD2E9C8A}" srcOrd="1" destOrd="0" parTransId="{0AFE761F-B695-42B6-97C5-36DC8736632D}" sibTransId="{E707E798-5A39-4EC2-80CB-CE9C865770BB}"/>
    <dgm:cxn modelId="{08B71849-7121-4B27-B840-89667A0A37DB}" srcId="{AD1AEFEE-32C4-463F-93F9-28A53D34AC3C}" destId="{6D6CFA4A-F6AB-4E96-A0DB-800C1FCECB10}" srcOrd="0" destOrd="0" parTransId="{1A2AF9A0-2150-4466-9224-1A46256D60F2}" sibTransId="{ED47AF69-EF18-49A6-AE20-DAA996CB5345}"/>
    <dgm:cxn modelId="{C18C3651-3385-4823-A9AB-3ED7D83BF0F8}" type="presOf" srcId="{60FD22C0-5153-401F-9F47-9B73CD2E9C8A}" destId="{E304A5E5-5363-443F-B0FF-B5DBACEB49F8}" srcOrd="0" destOrd="0" presId="urn:microsoft.com/office/officeart/2008/layout/LinedList"/>
    <dgm:cxn modelId="{3F644357-754E-4C03-867A-67876785AC20}" srcId="{AD1AEFEE-32C4-463F-93F9-28A53D34AC3C}" destId="{5DD9B408-5198-4021-91BF-8158855530B7}" srcOrd="2" destOrd="0" parTransId="{B6F7BA1C-6F31-4C84-8D5C-B610AD5D3D8D}" sibTransId="{BF4DE0FE-0EA7-48B0-AB9A-F2809D4C8A71}"/>
    <dgm:cxn modelId="{0ED46F7C-A303-485A-A9DD-D81127E962D0}" type="presOf" srcId="{5DD9B408-5198-4021-91BF-8158855530B7}" destId="{E838E803-0B26-4851-A71A-CF82CC496B2E}" srcOrd="0" destOrd="0" presId="urn:microsoft.com/office/officeart/2008/layout/LinedList"/>
    <dgm:cxn modelId="{A65666B2-CC43-4B1E-B534-F2E31E1E1996}" type="presOf" srcId="{AD1AEFEE-32C4-463F-93F9-28A53D34AC3C}" destId="{F663EC9C-58D3-467E-9855-F02DF53B7F8F}" srcOrd="0" destOrd="0" presId="urn:microsoft.com/office/officeart/2008/layout/LinedList"/>
    <dgm:cxn modelId="{9A2F83BC-636B-4402-AF84-360672A88873}" type="presOf" srcId="{6D6CFA4A-F6AB-4E96-A0DB-800C1FCECB10}" destId="{901A7142-5894-4179-9F98-8238DBB89DBE}" srcOrd="0" destOrd="0" presId="urn:microsoft.com/office/officeart/2008/layout/LinedList"/>
    <dgm:cxn modelId="{42B4255B-9D39-4E87-A1BB-78027D08C42F}" type="presParOf" srcId="{F663EC9C-58D3-467E-9855-F02DF53B7F8F}" destId="{A7E359EB-7653-4C29-A169-5454DE2C15B7}" srcOrd="0" destOrd="0" presId="urn:microsoft.com/office/officeart/2008/layout/LinedList"/>
    <dgm:cxn modelId="{FFCB003F-603D-48B5-A147-00C5383A6DEE}" type="presParOf" srcId="{F663EC9C-58D3-467E-9855-F02DF53B7F8F}" destId="{1E228C0F-277F-44A7-B875-C776B9278DB5}" srcOrd="1" destOrd="0" presId="urn:microsoft.com/office/officeart/2008/layout/LinedList"/>
    <dgm:cxn modelId="{D384DCD9-49A6-4823-8219-1E5B77B36085}" type="presParOf" srcId="{1E228C0F-277F-44A7-B875-C776B9278DB5}" destId="{901A7142-5894-4179-9F98-8238DBB89DBE}" srcOrd="0" destOrd="0" presId="urn:microsoft.com/office/officeart/2008/layout/LinedList"/>
    <dgm:cxn modelId="{37EE471A-FD58-40EB-A409-05973D00BD1A}" type="presParOf" srcId="{1E228C0F-277F-44A7-B875-C776B9278DB5}" destId="{E1A010A4-4771-48F9-ADB2-2C127E621F4A}" srcOrd="1" destOrd="0" presId="urn:microsoft.com/office/officeart/2008/layout/LinedList"/>
    <dgm:cxn modelId="{E80C1862-CCCA-4593-999B-8F7B9B6E3A3C}" type="presParOf" srcId="{F663EC9C-58D3-467E-9855-F02DF53B7F8F}" destId="{BF7FB0E2-AA69-4914-AB0D-4484028510B1}" srcOrd="2" destOrd="0" presId="urn:microsoft.com/office/officeart/2008/layout/LinedList"/>
    <dgm:cxn modelId="{050A1E3D-1B6C-4271-8ECD-23CD224C9E16}" type="presParOf" srcId="{F663EC9C-58D3-467E-9855-F02DF53B7F8F}" destId="{005CD446-00C4-42AD-A56C-1C38B897BA91}" srcOrd="3" destOrd="0" presId="urn:microsoft.com/office/officeart/2008/layout/LinedList"/>
    <dgm:cxn modelId="{596A0A1F-9911-4061-B126-B7B64B5A83C8}" type="presParOf" srcId="{005CD446-00C4-42AD-A56C-1C38B897BA91}" destId="{E304A5E5-5363-443F-B0FF-B5DBACEB49F8}" srcOrd="0" destOrd="0" presId="urn:microsoft.com/office/officeart/2008/layout/LinedList"/>
    <dgm:cxn modelId="{4081F755-B656-48D6-A471-8C0499628B32}" type="presParOf" srcId="{005CD446-00C4-42AD-A56C-1C38B897BA91}" destId="{B7C7F761-E160-4508-981C-4CEB802DE9D4}" srcOrd="1" destOrd="0" presId="urn:microsoft.com/office/officeart/2008/layout/LinedList"/>
    <dgm:cxn modelId="{7E0F7BF8-3F6D-41C1-BCFC-C340600226FF}" type="presParOf" srcId="{F663EC9C-58D3-467E-9855-F02DF53B7F8F}" destId="{9C28BCBF-4EFB-43BE-BC6C-11525A2FE55B}" srcOrd="4" destOrd="0" presId="urn:microsoft.com/office/officeart/2008/layout/LinedList"/>
    <dgm:cxn modelId="{12614578-FE3A-4F70-B018-CCC6BA8603E7}" type="presParOf" srcId="{F663EC9C-58D3-467E-9855-F02DF53B7F8F}" destId="{A1F2F947-90D4-4626-A582-68E8C0DA7939}" srcOrd="5" destOrd="0" presId="urn:microsoft.com/office/officeart/2008/layout/LinedList"/>
    <dgm:cxn modelId="{1A64C9A4-58AD-4012-B789-BE0258A3EFD7}" type="presParOf" srcId="{A1F2F947-90D4-4626-A582-68E8C0DA7939}" destId="{E838E803-0B26-4851-A71A-CF82CC496B2E}" srcOrd="0" destOrd="0" presId="urn:microsoft.com/office/officeart/2008/layout/LinedList"/>
    <dgm:cxn modelId="{6FBA54EE-F26B-4778-BCB7-B2C9FDDDC3A8}" type="presParOf" srcId="{A1F2F947-90D4-4626-A582-68E8C0DA7939}" destId="{DE42CE54-0FEB-46BA-97DF-570C251567C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0765D-C0AB-469F-8B3A-6FA2EB3E0CC9}">
      <dsp:nvSpPr>
        <dsp:cNvPr id="0" name=""/>
        <dsp:cNvSpPr/>
      </dsp:nvSpPr>
      <dsp:spPr>
        <a:xfrm>
          <a:off x="1209" y="725885"/>
          <a:ext cx="1523627" cy="2133078"/>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788" tIns="330200" rIns="118788" bIns="330200" numCol="1" spcCol="1270" anchor="t" anchorCtr="0">
          <a:noAutofit/>
        </a:bodyPr>
        <a:lstStyle/>
        <a:p>
          <a:pPr marL="0" lvl="0" indent="0" algn="l" defTabSz="533400">
            <a:lnSpc>
              <a:spcPct val="90000"/>
            </a:lnSpc>
            <a:spcBef>
              <a:spcPct val="0"/>
            </a:spcBef>
            <a:spcAft>
              <a:spcPct val="35000"/>
            </a:spcAft>
            <a:buNone/>
          </a:pPr>
          <a:r>
            <a:rPr lang="en-US" sz="1200" kern="1200" dirty="0"/>
            <a:t>RECONOCIMIENTO DE LAS CARACTERÍSTICAS</a:t>
          </a:r>
        </a:p>
      </dsp:txBody>
      <dsp:txXfrm>
        <a:off x="1209" y="1536455"/>
        <a:ext cx="1523627" cy="1279847"/>
      </dsp:txXfrm>
    </dsp:sp>
    <dsp:sp modelId="{0C581559-5424-4C12-923D-8653810B59FF}">
      <dsp:nvSpPr>
        <dsp:cNvPr id="0" name=""/>
        <dsp:cNvSpPr/>
      </dsp:nvSpPr>
      <dsp:spPr>
        <a:xfrm>
          <a:off x="443061" y="939193"/>
          <a:ext cx="639923" cy="639923"/>
        </a:xfrm>
        <a:prstGeom prst="ellips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9891" tIns="12700" rIns="49891" bIns="12700" numCol="1" spcCol="1270" anchor="ctr" anchorCtr="0">
          <a:noAutofit/>
        </a:bodyPr>
        <a:lstStyle/>
        <a:p>
          <a:pPr marL="0" lvl="0" indent="0" algn="ctr" defTabSz="1511300">
            <a:lnSpc>
              <a:spcPct val="90000"/>
            </a:lnSpc>
            <a:spcBef>
              <a:spcPct val="0"/>
            </a:spcBef>
            <a:spcAft>
              <a:spcPct val="35000"/>
            </a:spcAft>
            <a:buNone/>
          </a:pPr>
          <a:r>
            <a:rPr lang="en-US" sz="3400" kern="1200"/>
            <a:t>1</a:t>
          </a:r>
        </a:p>
      </dsp:txBody>
      <dsp:txXfrm>
        <a:off x="536776" y="1032908"/>
        <a:ext cx="452493" cy="452493"/>
      </dsp:txXfrm>
    </dsp:sp>
    <dsp:sp modelId="{C7CBCBC1-9125-465D-B222-A4F246296B1C}">
      <dsp:nvSpPr>
        <dsp:cNvPr id="0" name=""/>
        <dsp:cNvSpPr/>
      </dsp:nvSpPr>
      <dsp:spPr>
        <a:xfrm>
          <a:off x="1209" y="2858892"/>
          <a:ext cx="1523627" cy="7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07C5638-790C-4A36-93C9-ABDEC73286BF}">
      <dsp:nvSpPr>
        <dsp:cNvPr id="0" name=""/>
        <dsp:cNvSpPr/>
      </dsp:nvSpPr>
      <dsp:spPr>
        <a:xfrm>
          <a:off x="1677199" y="725885"/>
          <a:ext cx="1523627" cy="2133078"/>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788" tIns="330200" rIns="118788" bIns="330200" numCol="1" spcCol="1270" anchor="t" anchorCtr="0">
          <a:noAutofit/>
        </a:bodyPr>
        <a:lstStyle/>
        <a:p>
          <a:pPr marL="0" lvl="0" indent="0" algn="l" defTabSz="533400">
            <a:lnSpc>
              <a:spcPct val="90000"/>
            </a:lnSpc>
            <a:spcBef>
              <a:spcPct val="0"/>
            </a:spcBef>
            <a:spcAft>
              <a:spcPct val="35000"/>
            </a:spcAft>
            <a:buNone/>
          </a:pPr>
          <a:r>
            <a:rPr lang="en-US" sz="1200" kern="1200" dirty="0"/>
            <a:t>UTILIZACIÓN EN ENTORNOS WEB</a:t>
          </a:r>
        </a:p>
      </dsp:txBody>
      <dsp:txXfrm>
        <a:off x="1677199" y="1536455"/>
        <a:ext cx="1523627" cy="1279847"/>
      </dsp:txXfrm>
    </dsp:sp>
    <dsp:sp modelId="{2103A7EA-F132-48C5-AE1D-C9211455A12F}">
      <dsp:nvSpPr>
        <dsp:cNvPr id="0" name=""/>
        <dsp:cNvSpPr/>
      </dsp:nvSpPr>
      <dsp:spPr>
        <a:xfrm>
          <a:off x="2119051" y="939193"/>
          <a:ext cx="639923" cy="639923"/>
        </a:xfrm>
        <a:prstGeom prst="ellipse">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9891" tIns="12700" rIns="49891" bIns="12700" numCol="1" spcCol="1270" anchor="ctr" anchorCtr="0">
          <a:noAutofit/>
        </a:bodyPr>
        <a:lstStyle/>
        <a:p>
          <a:pPr marL="0" lvl="0" indent="0" algn="ctr" defTabSz="1511300">
            <a:lnSpc>
              <a:spcPct val="90000"/>
            </a:lnSpc>
            <a:spcBef>
              <a:spcPct val="0"/>
            </a:spcBef>
            <a:spcAft>
              <a:spcPct val="35000"/>
            </a:spcAft>
            <a:buNone/>
          </a:pPr>
          <a:r>
            <a:rPr lang="en-US" sz="3400" kern="1200"/>
            <a:t>2</a:t>
          </a:r>
        </a:p>
      </dsp:txBody>
      <dsp:txXfrm>
        <a:off x="2212766" y="1032908"/>
        <a:ext cx="452493" cy="452493"/>
      </dsp:txXfrm>
    </dsp:sp>
    <dsp:sp modelId="{885A3B8F-E2FD-4FAA-BC30-2B41B06AB6DD}">
      <dsp:nvSpPr>
        <dsp:cNvPr id="0" name=""/>
        <dsp:cNvSpPr/>
      </dsp:nvSpPr>
      <dsp:spPr>
        <a:xfrm>
          <a:off x="1677199" y="2858892"/>
          <a:ext cx="1523627" cy="7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BEFDE6A-B073-4980-ABF1-75EEB0A50176}">
      <dsp:nvSpPr>
        <dsp:cNvPr id="0" name=""/>
        <dsp:cNvSpPr/>
      </dsp:nvSpPr>
      <dsp:spPr>
        <a:xfrm>
          <a:off x="3353190" y="725885"/>
          <a:ext cx="1523627" cy="2133078"/>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788" tIns="330200" rIns="118788" bIns="330200" numCol="1" spcCol="1270" anchor="t" anchorCtr="0">
          <a:noAutofit/>
        </a:bodyPr>
        <a:lstStyle/>
        <a:p>
          <a:pPr marL="0" lvl="0" indent="0" algn="l" defTabSz="533400">
            <a:lnSpc>
              <a:spcPct val="90000"/>
            </a:lnSpc>
            <a:spcBef>
              <a:spcPct val="0"/>
            </a:spcBef>
            <a:spcAft>
              <a:spcPct val="35000"/>
            </a:spcAft>
            <a:buNone/>
          </a:pPr>
          <a:r>
            <a:rPr lang="en-US" sz="1200" kern="1200" dirty="0"/>
            <a:t>ETIQUETAS Y ATRIBUTOS</a:t>
          </a:r>
        </a:p>
      </dsp:txBody>
      <dsp:txXfrm>
        <a:off x="3353190" y="1536455"/>
        <a:ext cx="1523627" cy="1279847"/>
      </dsp:txXfrm>
    </dsp:sp>
    <dsp:sp modelId="{178890AB-DEC2-4395-84E4-54B54FEC92A6}">
      <dsp:nvSpPr>
        <dsp:cNvPr id="0" name=""/>
        <dsp:cNvSpPr/>
      </dsp:nvSpPr>
      <dsp:spPr>
        <a:xfrm>
          <a:off x="3795042" y="939193"/>
          <a:ext cx="639923" cy="639923"/>
        </a:xfrm>
        <a:prstGeom prst="ellipse">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w="9525"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9891" tIns="12700" rIns="49891" bIns="12700" numCol="1" spcCol="1270" anchor="ctr" anchorCtr="0">
          <a:noAutofit/>
        </a:bodyPr>
        <a:lstStyle/>
        <a:p>
          <a:pPr marL="0" lvl="0" indent="0" algn="ctr" defTabSz="1511300">
            <a:lnSpc>
              <a:spcPct val="90000"/>
            </a:lnSpc>
            <a:spcBef>
              <a:spcPct val="0"/>
            </a:spcBef>
            <a:spcAft>
              <a:spcPct val="35000"/>
            </a:spcAft>
            <a:buNone/>
          </a:pPr>
          <a:r>
            <a:rPr lang="en-US" sz="3400" kern="1200"/>
            <a:t>3</a:t>
          </a:r>
        </a:p>
      </dsp:txBody>
      <dsp:txXfrm>
        <a:off x="3888757" y="1032908"/>
        <a:ext cx="452493" cy="452493"/>
      </dsp:txXfrm>
    </dsp:sp>
    <dsp:sp modelId="{65D16FAB-08ED-4FDF-901E-59601642624D}">
      <dsp:nvSpPr>
        <dsp:cNvPr id="0" name=""/>
        <dsp:cNvSpPr/>
      </dsp:nvSpPr>
      <dsp:spPr>
        <a:xfrm>
          <a:off x="3353190" y="2858892"/>
          <a:ext cx="1523627" cy="7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42B91DC-0CCD-486C-BCDA-F6804D0F51CF}">
      <dsp:nvSpPr>
        <dsp:cNvPr id="0" name=""/>
        <dsp:cNvSpPr/>
      </dsp:nvSpPr>
      <dsp:spPr>
        <a:xfrm>
          <a:off x="5029180" y="725885"/>
          <a:ext cx="1523627" cy="2133078"/>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788" tIns="330200" rIns="118788" bIns="330200" numCol="1" spcCol="1270" anchor="t" anchorCtr="0">
          <a:noAutofit/>
        </a:bodyPr>
        <a:lstStyle/>
        <a:p>
          <a:pPr marL="0" lvl="0" indent="0" algn="l" defTabSz="533400">
            <a:lnSpc>
              <a:spcPct val="90000"/>
            </a:lnSpc>
            <a:spcBef>
              <a:spcPct val="0"/>
            </a:spcBef>
            <a:spcAft>
              <a:spcPct val="35000"/>
            </a:spcAft>
            <a:buNone/>
          </a:pPr>
          <a:r>
            <a:rPr lang="en-US" sz="1200" kern="1200" dirty="0"/>
            <a:t>HOJAS DE ESTILO CSS</a:t>
          </a:r>
        </a:p>
      </dsp:txBody>
      <dsp:txXfrm>
        <a:off x="5029180" y="1536455"/>
        <a:ext cx="1523627" cy="1279847"/>
      </dsp:txXfrm>
    </dsp:sp>
    <dsp:sp modelId="{B373DC20-C423-41C2-B111-22225B931AFA}">
      <dsp:nvSpPr>
        <dsp:cNvPr id="0" name=""/>
        <dsp:cNvSpPr/>
      </dsp:nvSpPr>
      <dsp:spPr>
        <a:xfrm>
          <a:off x="5471032" y="939193"/>
          <a:ext cx="639923" cy="639923"/>
        </a:xfrm>
        <a:prstGeom prst="ellips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9891" tIns="12700" rIns="49891" bIns="12700" numCol="1" spcCol="1270" anchor="ctr" anchorCtr="0">
          <a:noAutofit/>
        </a:bodyPr>
        <a:lstStyle/>
        <a:p>
          <a:pPr marL="0" lvl="0" indent="0" algn="ctr" defTabSz="1511300">
            <a:lnSpc>
              <a:spcPct val="90000"/>
            </a:lnSpc>
            <a:spcBef>
              <a:spcPct val="0"/>
            </a:spcBef>
            <a:spcAft>
              <a:spcPct val="35000"/>
            </a:spcAft>
            <a:buNone/>
          </a:pPr>
          <a:r>
            <a:rPr lang="en-US" sz="3400" kern="1200"/>
            <a:t>4</a:t>
          </a:r>
        </a:p>
      </dsp:txBody>
      <dsp:txXfrm>
        <a:off x="5564747" y="1032908"/>
        <a:ext cx="452493" cy="452493"/>
      </dsp:txXfrm>
    </dsp:sp>
    <dsp:sp modelId="{A4D141AE-DCD0-475F-8306-6C8969EC3D0E}">
      <dsp:nvSpPr>
        <dsp:cNvPr id="0" name=""/>
        <dsp:cNvSpPr/>
      </dsp:nvSpPr>
      <dsp:spPr>
        <a:xfrm>
          <a:off x="5029180" y="2858892"/>
          <a:ext cx="1523627" cy="7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7552721-CD6F-4362-B82D-8479DC8707AC}">
      <dsp:nvSpPr>
        <dsp:cNvPr id="0" name=""/>
        <dsp:cNvSpPr/>
      </dsp:nvSpPr>
      <dsp:spPr>
        <a:xfrm>
          <a:off x="6705171" y="725885"/>
          <a:ext cx="1523627" cy="2133078"/>
        </a:xfrm>
        <a:prstGeom prst="rect">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788" tIns="330200" rIns="118788" bIns="330200" numCol="1" spcCol="1270" anchor="t" anchorCtr="0">
          <a:noAutofit/>
        </a:bodyPr>
        <a:lstStyle/>
        <a:p>
          <a:pPr marL="0" lvl="0" indent="0" algn="l" defTabSz="533400">
            <a:lnSpc>
              <a:spcPct val="90000"/>
            </a:lnSpc>
            <a:spcBef>
              <a:spcPct val="0"/>
            </a:spcBef>
            <a:spcAft>
              <a:spcPct val="35000"/>
            </a:spcAft>
            <a:buNone/>
          </a:pPr>
          <a:r>
            <a:rPr lang="en-US" sz="1200" kern="1200" dirty="0"/>
            <a:t>XHTML</a:t>
          </a:r>
        </a:p>
      </dsp:txBody>
      <dsp:txXfrm>
        <a:off x="6705171" y="1536455"/>
        <a:ext cx="1523627" cy="1279847"/>
      </dsp:txXfrm>
    </dsp:sp>
    <dsp:sp modelId="{EE886391-1004-46DA-A534-59A1D01DE592}">
      <dsp:nvSpPr>
        <dsp:cNvPr id="0" name=""/>
        <dsp:cNvSpPr/>
      </dsp:nvSpPr>
      <dsp:spPr>
        <a:xfrm>
          <a:off x="7147023" y="939193"/>
          <a:ext cx="639923" cy="639923"/>
        </a:xfrm>
        <a:prstGeom prst="ellips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9891" tIns="12700" rIns="49891" bIns="12700" numCol="1" spcCol="1270" anchor="ctr" anchorCtr="0">
          <a:noAutofit/>
        </a:bodyPr>
        <a:lstStyle/>
        <a:p>
          <a:pPr marL="0" lvl="0" indent="0" algn="ctr" defTabSz="1511300">
            <a:lnSpc>
              <a:spcPct val="90000"/>
            </a:lnSpc>
            <a:spcBef>
              <a:spcPct val="0"/>
            </a:spcBef>
            <a:spcAft>
              <a:spcPct val="35000"/>
            </a:spcAft>
            <a:buNone/>
          </a:pPr>
          <a:r>
            <a:rPr lang="en-US" sz="3400" kern="1200"/>
            <a:t>5</a:t>
          </a:r>
        </a:p>
      </dsp:txBody>
      <dsp:txXfrm>
        <a:off x="7240738" y="1032908"/>
        <a:ext cx="452493" cy="452493"/>
      </dsp:txXfrm>
    </dsp:sp>
    <dsp:sp modelId="{D68A64E5-02A7-4261-BB00-847BFBDC4BD8}">
      <dsp:nvSpPr>
        <dsp:cNvPr id="0" name=""/>
        <dsp:cNvSpPr/>
      </dsp:nvSpPr>
      <dsp:spPr>
        <a:xfrm>
          <a:off x="6705171" y="2858892"/>
          <a:ext cx="1523627" cy="72"/>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w="9525"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B73CB8C-EA89-413D-BE34-851A68648216}">
      <dsp:nvSpPr>
        <dsp:cNvPr id="0" name=""/>
        <dsp:cNvSpPr/>
      </dsp:nvSpPr>
      <dsp:spPr>
        <a:xfrm>
          <a:off x="8381161" y="725885"/>
          <a:ext cx="1523627" cy="2133078"/>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788" tIns="330200" rIns="118788" bIns="330200" numCol="1" spcCol="1270" anchor="t" anchorCtr="0">
          <a:noAutofit/>
        </a:bodyPr>
        <a:lstStyle/>
        <a:p>
          <a:pPr marL="0" lvl="0" indent="0" algn="l" defTabSz="533400">
            <a:lnSpc>
              <a:spcPct val="90000"/>
            </a:lnSpc>
            <a:spcBef>
              <a:spcPct val="0"/>
            </a:spcBef>
            <a:spcAft>
              <a:spcPct val="35000"/>
            </a:spcAft>
            <a:buNone/>
          </a:pPr>
          <a:r>
            <a:rPr lang="en-US" sz="1200" kern="1200" dirty="0">
              <a:latin typeface="Tw Cen MT" panose="020B0602020104020603"/>
            </a:rPr>
            <a:t>HERRAMIENTAS</a:t>
          </a:r>
        </a:p>
      </dsp:txBody>
      <dsp:txXfrm>
        <a:off x="8381161" y="1536455"/>
        <a:ext cx="1523627" cy="1279847"/>
      </dsp:txXfrm>
    </dsp:sp>
    <dsp:sp modelId="{DD7D8988-AA4C-4EC0-8D71-420E15B3F63F}">
      <dsp:nvSpPr>
        <dsp:cNvPr id="0" name=""/>
        <dsp:cNvSpPr/>
      </dsp:nvSpPr>
      <dsp:spPr>
        <a:xfrm>
          <a:off x="8823014" y="939193"/>
          <a:ext cx="639923" cy="639923"/>
        </a:xfrm>
        <a:prstGeom prst="ellips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9891" tIns="12700" rIns="49891" bIns="12700" numCol="1" spcCol="1270" anchor="ctr" anchorCtr="0">
          <a:noAutofit/>
        </a:bodyPr>
        <a:lstStyle/>
        <a:p>
          <a:pPr marL="0" lvl="0" indent="0" algn="ctr" defTabSz="1511300">
            <a:lnSpc>
              <a:spcPct val="90000"/>
            </a:lnSpc>
            <a:spcBef>
              <a:spcPct val="0"/>
            </a:spcBef>
            <a:spcAft>
              <a:spcPct val="35000"/>
            </a:spcAft>
            <a:buNone/>
          </a:pPr>
          <a:r>
            <a:rPr lang="es-ES" sz="3400" kern="1200"/>
            <a:t>6</a:t>
          </a:r>
        </a:p>
      </dsp:txBody>
      <dsp:txXfrm>
        <a:off x="8916729" y="1032908"/>
        <a:ext cx="452493" cy="452493"/>
      </dsp:txXfrm>
    </dsp:sp>
    <dsp:sp modelId="{19743CFC-E1AD-4993-B167-3F934788CF79}">
      <dsp:nvSpPr>
        <dsp:cNvPr id="0" name=""/>
        <dsp:cNvSpPr/>
      </dsp:nvSpPr>
      <dsp:spPr>
        <a:xfrm>
          <a:off x="8381161" y="2858892"/>
          <a:ext cx="1523627" cy="7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CAC0B-8D0B-45CA-84C1-113CE80EA8ED}">
      <dsp:nvSpPr>
        <dsp:cNvPr id="0" name=""/>
        <dsp:cNvSpPr/>
      </dsp:nvSpPr>
      <dsp:spPr>
        <a:xfrm>
          <a:off x="0" y="0"/>
          <a:ext cx="65252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826DA-C49F-4A1C-81AA-7109483133EB}">
      <dsp:nvSpPr>
        <dsp:cNvPr id="0" name=""/>
        <dsp:cNvSpPr/>
      </dsp:nvSpPr>
      <dsp:spPr>
        <a:xfrm>
          <a:off x="0" y="0"/>
          <a:ext cx="6525220" cy="5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hlinkClick xmlns:r="http://schemas.openxmlformats.org/officeDocument/2006/relationships" r:id="rId1"/>
            </a:rPr>
            <a:t>http://gradosuperiordam.top/asignaturas/lenguaje-de-marcas/</a:t>
          </a:r>
          <a:endParaRPr lang="en-US" sz="1300" kern="1200" dirty="0"/>
        </a:p>
      </dsp:txBody>
      <dsp:txXfrm>
        <a:off x="0" y="0"/>
        <a:ext cx="6525220" cy="577106"/>
      </dsp:txXfrm>
    </dsp:sp>
    <dsp:sp modelId="{FEA76B7A-1155-4206-89E6-922BA2FBCD78}">
      <dsp:nvSpPr>
        <dsp:cNvPr id="0" name=""/>
        <dsp:cNvSpPr/>
      </dsp:nvSpPr>
      <dsp:spPr>
        <a:xfrm>
          <a:off x="0" y="577106"/>
          <a:ext cx="65252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D079E-57E1-4EB1-8BDE-39BE602E41BD}">
      <dsp:nvSpPr>
        <dsp:cNvPr id="0" name=""/>
        <dsp:cNvSpPr/>
      </dsp:nvSpPr>
      <dsp:spPr>
        <a:xfrm>
          <a:off x="0" y="577106"/>
          <a:ext cx="6525220" cy="5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hlinkClick xmlns:r="http://schemas.openxmlformats.org/officeDocument/2006/relationships" r:id="rId2"/>
            </a:rPr>
            <a:t>https://josedom24.github.io/mod/lm/esquema</a:t>
          </a:r>
          <a:endParaRPr lang="en-US" sz="1300" kern="1200" dirty="0"/>
        </a:p>
      </dsp:txBody>
      <dsp:txXfrm>
        <a:off x="0" y="577106"/>
        <a:ext cx="6525220" cy="577106"/>
      </dsp:txXfrm>
    </dsp:sp>
    <dsp:sp modelId="{F804FA4D-0D18-4E32-8794-F4F50BBF66A6}">
      <dsp:nvSpPr>
        <dsp:cNvPr id="0" name=""/>
        <dsp:cNvSpPr/>
      </dsp:nvSpPr>
      <dsp:spPr>
        <a:xfrm>
          <a:off x="0" y="1154212"/>
          <a:ext cx="65252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F0E244-482A-4BD8-AA16-3BC595DE726F}">
      <dsp:nvSpPr>
        <dsp:cNvPr id="0" name=""/>
        <dsp:cNvSpPr/>
      </dsp:nvSpPr>
      <dsp:spPr>
        <a:xfrm>
          <a:off x="0" y="1154212"/>
          <a:ext cx="6525220" cy="5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ES" sz="1300" kern="1200" dirty="0">
              <a:hlinkClick xmlns:r="http://schemas.openxmlformats.org/officeDocument/2006/relationships" r:id="rId3"/>
            </a:rPr>
            <a:t>https://blogsaverroes.juntadeandalucia.es/luismaroto/ut-10-transformacion-xml-con-css/</a:t>
          </a:r>
          <a:r>
            <a:rPr lang="es-ES" sz="1300" kern="1200" dirty="0"/>
            <a:t> </a:t>
          </a:r>
          <a:endParaRPr lang="en-US" sz="1300" kern="1200" dirty="0"/>
        </a:p>
      </dsp:txBody>
      <dsp:txXfrm>
        <a:off x="0" y="1154212"/>
        <a:ext cx="6525220" cy="577106"/>
      </dsp:txXfrm>
    </dsp:sp>
    <dsp:sp modelId="{9F5CD295-1B23-4DB5-AB19-A1770B0503C0}">
      <dsp:nvSpPr>
        <dsp:cNvPr id="0" name=""/>
        <dsp:cNvSpPr/>
      </dsp:nvSpPr>
      <dsp:spPr>
        <a:xfrm>
          <a:off x="0" y="1731318"/>
          <a:ext cx="65252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E44BF-20F7-474E-9BC3-1A589454D1E7}">
      <dsp:nvSpPr>
        <dsp:cNvPr id="0" name=""/>
        <dsp:cNvSpPr/>
      </dsp:nvSpPr>
      <dsp:spPr>
        <a:xfrm>
          <a:off x="0" y="1731318"/>
          <a:ext cx="6525220" cy="5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hlinkClick xmlns:r="http://schemas.openxmlformats.org/officeDocument/2006/relationships" r:id="rId4"/>
            </a:rPr>
            <a:t>https://www.raulprietofernandez.net/descargas/administracion-de-sistemas-informaticos-en-red/asir-curso-1/lmsgi</a:t>
          </a:r>
          <a:endParaRPr lang="en-US" sz="1300" kern="1200" dirty="0"/>
        </a:p>
      </dsp:txBody>
      <dsp:txXfrm>
        <a:off x="0" y="1731318"/>
        <a:ext cx="6525220" cy="577106"/>
      </dsp:txXfrm>
    </dsp:sp>
    <dsp:sp modelId="{29EF2DFD-FE24-4143-86C2-5D241DA025CC}">
      <dsp:nvSpPr>
        <dsp:cNvPr id="0" name=""/>
        <dsp:cNvSpPr/>
      </dsp:nvSpPr>
      <dsp:spPr>
        <a:xfrm>
          <a:off x="0" y="2308424"/>
          <a:ext cx="65252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E24FC-2A39-47B7-B5A6-0C2C2003A21C}">
      <dsp:nvSpPr>
        <dsp:cNvPr id="0" name=""/>
        <dsp:cNvSpPr/>
      </dsp:nvSpPr>
      <dsp:spPr>
        <a:xfrm>
          <a:off x="0" y="2308424"/>
          <a:ext cx="6525220" cy="5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hlinkClick xmlns:r="http://schemas.openxmlformats.org/officeDocument/2006/relationships" r:id="rId5"/>
            </a:rPr>
            <a:t>http://dis.um.es/~lopezquesada/documentos/IES_1314/LMSGI/curso/UT7/Ejercicios.pdf</a:t>
          </a:r>
          <a:r>
            <a:rPr lang="en-US" sz="1300" kern="1200" dirty="0"/>
            <a:t> </a:t>
          </a:r>
        </a:p>
      </dsp:txBody>
      <dsp:txXfrm>
        <a:off x="0" y="2308424"/>
        <a:ext cx="6525220" cy="577106"/>
      </dsp:txXfrm>
    </dsp:sp>
    <dsp:sp modelId="{9AEBE07A-9C98-4BAD-B436-39D5FBD99D1A}">
      <dsp:nvSpPr>
        <dsp:cNvPr id="0" name=""/>
        <dsp:cNvSpPr/>
      </dsp:nvSpPr>
      <dsp:spPr>
        <a:xfrm>
          <a:off x="0" y="2885530"/>
          <a:ext cx="65252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D92C16-6DDB-4C40-BADF-2C76C9B9BC85}">
      <dsp:nvSpPr>
        <dsp:cNvPr id="0" name=""/>
        <dsp:cNvSpPr/>
      </dsp:nvSpPr>
      <dsp:spPr>
        <a:xfrm>
          <a:off x="0" y="2885530"/>
          <a:ext cx="6525220" cy="5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hlinkClick xmlns:r="http://schemas.openxmlformats.org/officeDocument/2006/relationships" r:id="rId6"/>
            </a:rPr>
            <a:t>http://www.suarezdefigueroa.es/manuel/LMSGI/ejercicios/ejerxslt.html</a:t>
          </a:r>
          <a:r>
            <a:rPr lang="en-US" sz="1300" kern="1200" dirty="0"/>
            <a:t> </a:t>
          </a:r>
        </a:p>
      </dsp:txBody>
      <dsp:txXfrm>
        <a:off x="0" y="2885530"/>
        <a:ext cx="6525220" cy="577106"/>
      </dsp:txXfrm>
    </dsp:sp>
    <dsp:sp modelId="{7E26C590-95AE-4491-95EF-232C4A55ED72}">
      <dsp:nvSpPr>
        <dsp:cNvPr id="0" name=""/>
        <dsp:cNvSpPr/>
      </dsp:nvSpPr>
      <dsp:spPr>
        <a:xfrm>
          <a:off x="0" y="3462636"/>
          <a:ext cx="65252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68216-FD8C-4540-AC92-13328C3B5B3C}">
      <dsp:nvSpPr>
        <dsp:cNvPr id="0" name=""/>
        <dsp:cNvSpPr/>
      </dsp:nvSpPr>
      <dsp:spPr>
        <a:xfrm>
          <a:off x="0" y="3462636"/>
          <a:ext cx="6525220" cy="5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hlinkClick xmlns:r="http://schemas.openxmlformats.org/officeDocument/2006/relationships" r:id="rId7"/>
            </a:rPr>
            <a:t>https://www.ticarte.com/contenido/ejercicios-practicos-de-xml</a:t>
          </a:r>
          <a:r>
            <a:rPr lang="en-US" sz="1300" kern="1200" dirty="0"/>
            <a:t> </a:t>
          </a:r>
        </a:p>
      </dsp:txBody>
      <dsp:txXfrm>
        <a:off x="0" y="3462636"/>
        <a:ext cx="6525220" cy="577106"/>
      </dsp:txXfrm>
    </dsp:sp>
    <dsp:sp modelId="{A860A140-60F1-40C2-BF10-7D7A7AA53B3B}">
      <dsp:nvSpPr>
        <dsp:cNvPr id="0" name=""/>
        <dsp:cNvSpPr/>
      </dsp:nvSpPr>
      <dsp:spPr>
        <a:xfrm>
          <a:off x="0" y="4039742"/>
          <a:ext cx="65252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FCE1B-4CFC-45C8-BC7F-75F57055A4E2}">
      <dsp:nvSpPr>
        <dsp:cNvPr id="0" name=""/>
        <dsp:cNvSpPr/>
      </dsp:nvSpPr>
      <dsp:spPr>
        <a:xfrm>
          <a:off x="0" y="4039742"/>
          <a:ext cx="6525220" cy="57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kern="1200" dirty="0">
              <a:hlinkClick xmlns:r="http://schemas.openxmlformats.org/officeDocument/2006/relationships" r:id="rId8"/>
            </a:rPr>
            <a:t>http://xn--jesusnuez-r6a.com/wp-content/uploads/Ejercicios_basicos_HTML18-19.pdf</a:t>
          </a:r>
          <a:r>
            <a:rPr lang="en-US" sz="1300" kern="1200" dirty="0">
              <a:latin typeface="Calibri Light" panose="020F0302020204030204"/>
            </a:rPr>
            <a:t> </a:t>
          </a:r>
        </a:p>
      </dsp:txBody>
      <dsp:txXfrm>
        <a:off x="0" y="4039742"/>
        <a:ext cx="6525220" cy="577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B8D14-5854-4DF8-9D37-68EE4F1EBEBE}">
      <dsp:nvSpPr>
        <dsp:cNvPr id="0" name=""/>
        <dsp:cNvSpPr/>
      </dsp:nvSpPr>
      <dsp:spPr>
        <a:xfrm>
          <a:off x="3571" y="90096"/>
          <a:ext cx="1268015" cy="1268015"/>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l" defTabSz="755650" rtl="0">
            <a:lnSpc>
              <a:spcPct val="90000"/>
            </a:lnSpc>
            <a:spcBef>
              <a:spcPct val="0"/>
            </a:spcBef>
            <a:spcAft>
              <a:spcPct val="35000"/>
            </a:spcAft>
            <a:buNone/>
          </a:pPr>
          <a:r>
            <a:rPr lang="es-ES" sz="1700" b="1" kern="1200" dirty="0">
              <a:solidFill>
                <a:srgbClr val="FFFF00"/>
              </a:solidFill>
              <a:latin typeface="Calibri Light" panose="020F0302020204030204"/>
            </a:rPr>
            <a:t>META</a:t>
          </a:r>
          <a:r>
            <a:rPr lang="es-ES" sz="1700" kern="1200" dirty="0">
              <a:solidFill>
                <a:srgbClr val="FFFF00"/>
              </a:solidFill>
              <a:latin typeface="Calibri Light" panose="020F0302020204030204"/>
            </a:rPr>
            <a:t> </a:t>
          </a:r>
          <a:endParaRPr lang="es-ES" sz="1700" kern="1200" dirty="0">
            <a:solidFill>
              <a:srgbClr val="FFFF00"/>
            </a:solidFill>
          </a:endParaRPr>
        </a:p>
        <a:p>
          <a:pPr marL="114300" lvl="1" indent="-114300" algn="l" defTabSz="577850" rtl="0">
            <a:lnSpc>
              <a:spcPct val="90000"/>
            </a:lnSpc>
            <a:spcBef>
              <a:spcPct val="0"/>
            </a:spcBef>
            <a:spcAft>
              <a:spcPct val="15000"/>
            </a:spcAft>
            <a:buChar char="•"/>
          </a:pPr>
          <a:r>
            <a:rPr lang="es-ES" sz="1300" kern="1200" dirty="0">
              <a:solidFill>
                <a:srgbClr val="FFFF00"/>
              </a:solidFill>
              <a:latin typeface="Calibri Light" panose="020F0302020204030204"/>
            </a:rPr>
            <a:t>Más allá de (griego)</a:t>
          </a:r>
          <a:endParaRPr lang="es-ES" sz="1300" kern="1200" dirty="0">
            <a:solidFill>
              <a:srgbClr val="FFFF00"/>
            </a:solidFill>
          </a:endParaRPr>
        </a:p>
      </dsp:txBody>
      <dsp:txXfrm>
        <a:off x="189267" y="275792"/>
        <a:ext cx="896623" cy="896623"/>
      </dsp:txXfrm>
    </dsp:sp>
    <dsp:sp modelId="{0822681E-DC1D-434D-8D39-A8B8AD07B7A8}">
      <dsp:nvSpPr>
        <dsp:cNvPr id="0" name=""/>
        <dsp:cNvSpPr/>
      </dsp:nvSpPr>
      <dsp:spPr>
        <a:xfrm>
          <a:off x="269855" y="1461075"/>
          <a:ext cx="735449" cy="735449"/>
        </a:xfrm>
        <a:prstGeom prst="mathPlus">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367339" y="1742311"/>
        <a:ext cx="540481" cy="172977"/>
      </dsp:txXfrm>
    </dsp:sp>
    <dsp:sp modelId="{DAF9C9FE-941D-4DA0-A129-3320F80C1F20}">
      <dsp:nvSpPr>
        <dsp:cNvPr id="0" name=""/>
        <dsp:cNvSpPr/>
      </dsp:nvSpPr>
      <dsp:spPr>
        <a:xfrm>
          <a:off x="3571" y="2299487"/>
          <a:ext cx="1268015" cy="1268015"/>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35000"/>
            </a:spcAft>
            <a:buNone/>
          </a:pPr>
          <a:r>
            <a:rPr lang="es-ES" sz="1700" b="1" kern="1200" dirty="0">
              <a:solidFill>
                <a:srgbClr val="FFFF00"/>
              </a:solidFill>
              <a:latin typeface="Calibri Light" panose="020F0302020204030204"/>
            </a:rPr>
            <a:t>DATO</a:t>
          </a:r>
        </a:p>
        <a:p>
          <a:pPr marL="114300" lvl="1" indent="-114300" algn="l" defTabSz="577850" rtl="0">
            <a:lnSpc>
              <a:spcPct val="90000"/>
            </a:lnSpc>
            <a:spcBef>
              <a:spcPct val="0"/>
            </a:spcBef>
            <a:spcAft>
              <a:spcPct val="15000"/>
            </a:spcAft>
            <a:buChar char="•"/>
          </a:pPr>
          <a:r>
            <a:rPr lang="es-ES" sz="1300" kern="1200" dirty="0">
              <a:solidFill>
                <a:srgbClr val="FFFF00"/>
              </a:solidFill>
              <a:latin typeface="Calibri Light" panose="020F0302020204030204"/>
            </a:rPr>
            <a:t>Datum (latín)</a:t>
          </a:r>
        </a:p>
      </dsp:txBody>
      <dsp:txXfrm>
        <a:off x="189267" y="2485183"/>
        <a:ext cx="896623" cy="896623"/>
      </dsp:txXfrm>
    </dsp:sp>
    <dsp:sp modelId="{5A0E57EA-4C5A-41C0-AD2F-C9A7A05268D4}">
      <dsp:nvSpPr>
        <dsp:cNvPr id="0" name=""/>
        <dsp:cNvSpPr/>
      </dsp:nvSpPr>
      <dsp:spPr>
        <a:xfrm>
          <a:off x="1461789" y="1592949"/>
          <a:ext cx="403228" cy="47170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ES" sz="1300" kern="1200"/>
        </a:p>
      </dsp:txBody>
      <dsp:txXfrm>
        <a:off x="1461789" y="1687289"/>
        <a:ext cx="282260" cy="283021"/>
      </dsp:txXfrm>
    </dsp:sp>
    <dsp:sp modelId="{9C9A24AF-2488-4246-8ED7-419A1DC33BD2}">
      <dsp:nvSpPr>
        <dsp:cNvPr id="0" name=""/>
        <dsp:cNvSpPr/>
      </dsp:nvSpPr>
      <dsp:spPr>
        <a:xfrm>
          <a:off x="2032396" y="560784"/>
          <a:ext cx="2536031" cy="2536031"/>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1200150">
            <a:lnSpc>
              <a:spcPct val="90000"/>
            </a:lnSpc>
            <a:spcBef>
              <a:spcPct val="0"/>
            </a:spcBef>
            <a:spcAft>
              <a:spcPct val="35000"/>
            </a:spcAft>
            <a:buNone/>
          </a:pPr>
          <a:r>
            <a:rPr lang="es-ES" sz="2700" b="1" kern="1200">
              <a:solidFill>
                <a:srgbClr val="FFFF00"/>
              </a:solidFill>
              <a:latin typeface="Calibri Light" panose="020F0302020204030204"/>
            </a:rPr>
            <a:t>METADATOS</a:t>
          </a:r>
          <a:endParaRPr lang="es-ES" sz="2700" b="1" kern="1200" dirty="0">
            <a:solidFill>
              <a:srgbClr val="FFFF00"/>
            </a:solidFill>
          </a:endParaRPr>
        </a:p>
        <a:p>
          <a:pPr marL="228600" lvl="1" indent="-228600" algn="l" defTabSz="933450" rtl="0">
            <a:lnSpc>
              <a:spcPct val="90000"/>
            </a:lnSpc>
            <a:spcBef>
              <a:spcPct val="0"/>
            </a:spcBef>
            <a:spcAft>
              <a:spcPct val="15000"/>
            </a:spcAft>
            <a:buChar char="•"/>
          </a:pPr>
          <a:endParaRPr lang="es-ES" sz="2100" kern="1200" dirty="0">
            <a:latin typeface="Calibri Light" panose="020F0302020204030204"/>
          </a:endParaRPr>
        </a:p>
      </dsp:txBody>
      <dsp:txXfrm>
        <a:off x="2403789" y="932177"/>
        <a:ext cx="1793245" cy="1793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8FFF4-8A16-47E2-BEBA-354F3CEAA68A}">
      <dsp:nvSpPr>
        <dsp:cNvPr id="0" name=""/>
        <dsp:cNvSpPr/>
      </dsp:nvSpPr>
      <dsp:spPr>
        <a:xfrm>
          <a:off x="0" y="0"/>
          <a:ext cx="5414434" cy="902176"/>
        </a:xfrm>
        <a:prstGeom prst="rect">
          <a:avLst/>
        </a:prstGeom>
        <a:solidFill>
          <a:schemeClr val="accent1">
            <a:shade val="9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s-ES" sz="2600" kern="1200">
              <a:latin typeface="Calibri Light" panose="020F0302020204030204"/>
            </a:rPr>
            <a:t>ESTÁNDARES BÁSICOS DE METADATOS</a:t>
          </a:r>
          <a:endParaRPr lang="es-ES" sz="2600" kern="1200"/>
        </a:p>
      </dsp:txBody>
      <dsp:txXfrm>
        <a:off x="0" y="0"/>
        <a:ext cx="5414434" cy="902176"/>
      </dsp:txXfrm>
    </dsp:sp>
    <dsp:sp modelId="{C2149954-D3B1-4CE9-AB16-5EBC2D2A8CBD}">
      <dsp:nvSpPr>
        <dsp:cNvPr id="0" name=""/>
        <dsp:cNvSpPr/>
      </dsp:nvSpPr>
      <dsp:spPr>
        <a:xfrm>
          <a:off x="2643" y="902176"/>
          <a:ext cx="1803048" cy="1894571"/>
        </a:xfrm>
        <a:prstGeom prst="rect">
          <a:avLst/>
        </a:prstGeom>
        <a:solidFill>
          <a:schemeClr val="accent1">
            <a:shade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1" kern="1200">
              <a:latin typeface="Calibri Light" panose="020F0302020204030204"/>
            </a:rPr>
            <a:t>DESCRIPTIVOS</a:t>
          </a:r>
          <a:endParaRPr lang="es-ES" sz="1700" b="1" kern="1200"/>
        </a:p>
      </dsp:txBody>
      <dsp:txXfrm>
        <a:off x="2643" y="902176"/>
        <a:ext cx="1803048" cy="1894571"/>
      </dsp:txXfrm>
    </dsp:sp>
    <dsp:sp modelId="{036368F8-7C65-426F-AF20-EBCA9A14345D}">
      <dsp:nvSpPr>
        <dsp:cNvPr id="0" name=""/>
        <dsp:cNvSpPr/>
      </dsp:nvSpPr>
      <dsp:spPr>
        <a:xfrm>
          <a:off x="1805692" y="902176"/>
          <a:ext cx="1803048" cy="1894571"/>
        </a:xfrm>
        <a:prstGeom prst="rect">
          <a:avLst/>
        </a:prstGeom>
        <a:solidFill>
          <a:schemeClr val="accent1">
            <a:shade val="50000"/>
            <a:hueOff val="268329"/>
            <a:satOff val="-6535"/>
            <a:lumOff val="2859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1" kern="1200">
              <a:latin typeface="Calibri Light" panose="020F0302020204030204"/>
            </a:rPr>
            <a:t>ADMINISTRATIVOS</a:t>
          </a:r>
          <a:endParaRPr lang="es-ES" sz="1700" b="1" kern="1200"/>
        </a:p>
      </dsp:txBody>
      <dsp:txXfrm>
        <a:off x="1805692" y="902176"/>
        <a:ext cx="1803048" cy="1894571"/>
      </dsp:txXfrm>
    </dsp:sp>
    <dsp:sp modelId="{F2948E09-F88B-4929-BB44-78283B952C26}">
      <dsp:nvSpPr>
        <dsp:cNvPr id="0" name=""/>
        <dsp:cNvSpPr/>
      </dsp:nvSpPr>
      <dsp:spPr>
        <a:xfrm>
          <a:off x="3608741" y="902176"/>
          <a:ext cx="1803048" cy="1894571"/>
        </a:xfrm>
        <a:prstGeom prst="rect">
          <a:avLst/>
        </a:prstGeom>
        <a:solidFill>
          <a:schemeClr val="accent1">
            <a:shade val="50000"/>
            <a:hueOff val="268329"/>
            <a:satOff val="-6535"/>
            <a:lumOff val="2859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1" kern="1200">
              <a:latin typeface="Calibri Light" panose="020F0302020204030204"/>
            </a:rPr>
            <a:t>ESTRUCTURALES</a:t>
          </a:r>
          <a:endParaRPr lang="es-ES" sz="1700" b="1" kern="1200"/>
        </a:p>
      </dsp:txBody>
      <dsp:txXfrm>
        <a:off x="3608741" y="902176"/>
        <a:ext cx="1803048" cy="1894571"/>
      </dsp:txXfrm>
    </dsp:sp>
    <dsp:sp modelId="{C4EC73DA-282B-408D-95F1-C759B8ED7C3F}">
      <dsp:nvSpPr>
        <dsp:cNvPr id="0" name=""/>
        <dsp:cNvSpPr/>
      </dsp:nvSpPr>
      <dsp:spPr>
        <a:xfrm>
          <a:off x="0" y="2796748"/>
          <a:ext cx="5414434" cy="210507"/>
        </a:xfrm>
        <a:prstGeom prst="rect">
          <a:avLst/>
        </a:prstGeom>
        <a:solidFill>
          <a:schemeClr val="accent1">
            <a:shade val="9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97EBB-6774-4A16-8762-32D2B9E0F643}">
      <dsp:nvSpPr>
        <dsp:cNvPr id="0" name=""/>
        <dsp:cNvSpPr/>
      </dsp:nvSpPr>
      <dsp:spPr>
        <a:xfrm>
          <a:off x="0" y="677851"/>
          <a:ext cx="2284196" cy="13705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Estaba pensado para el inglés.</a:t>
          </a:r>
          <a:endParaRPr lang="en-US" sz="1700" kern="1200"/>
        </a:p>
      </dsp:txBody>
      <dsp:txXfrm>
        <a:off x="0" y="677851"/>
        <a:ext cx="2284196" cy="1370517"/>
      </dsp:txXfrm>
    </dsp:sp>
    <dsp:sp modelId="{5597CF2C-88A1-46A6-83E0-8314B1A52C9E}">
      <dsp:nvSpPr>
        <dsp:cNvPr id="0" name=""/>
        <dsp:cNvSpPr/>
      </dsp:nvSpPr>
      <dsp:spPr>
        <a:xfrm>
          <a:off x="2512615" y="677851"/>
          <a:ext cx="2284196" cy="13705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Se tuvo que realizar un ASCII expandido</a:t>
          </a:r>
          <a:endParaRPr lang="en-US" sz="1700" kern="1200"/>
        </a:p>
      </dsp:txBody>
      <dsp:txXfrm>
        <a:off x="2512615" y="677851"/>
        <a:ext cx="2284196" cy="1370517"/>
      </dsp:txXfrm>
    </dsp:sp>
    <dsp:sp modelId="{BF8D1CEF-6BB9-48BF-9F1C-2A05C9A808A4}">
      <dsp:nvSpPr>
        <dsp:cNvPr id="0" name=""/>
        <dsp:cNvSpPr/>
      </dsp:nvSpPr>
      <dsp:spPr>
        <a:xfrm>
          <a:off x="5025231" y="677851"/>
          <a:ext cx="2284196" cy="13705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Aparecieron muchas versiones por el tipo de idioma: ISO8859-1, ISO 8859-2, .. (ALFABETO LATINO)</a:t>
          </a:r>
          <a:endParaRPr lang="en-US" sz="1700" kern="1200"/>
        </a:p>
      </dsp:txBody>
      <dsp:txXfrm>
        <a:off x="5025231" y="677851"/>
        <a:ext cx="2284196" cy="1370517"/>
      </dsp:txXfrm>
    </dsp:sp>
    <dsp:sp modelId="{11C1D773-669B-4AEB-8B98-CA2DE63D0874}">
      <dsp:nvSpPr>
        <dsp:cNvPr id="0" name=""/>
        <dsp:cNvSpPr/>
      </dsp:nvSpPr>
      <dsp:spPr>
        <a:xfrm>
          <a:off x="0" y="2276788"/>
          <a:ext cx="2284196" cy="13705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Cuando hay un fragmento de texto, ASCII convierte cada carácter en un número. </a:t>
          </a:r>
          <a:endParaRPr lang="en-US" sz="1700" kern="1200"/>
        </a:p>
      </dsp:txBody>
      <dsp:txXfrm>
        <a:off x="0" y="2276788"/>
        <a:ext cx="2284196" cy="1370517"/>
      </dsp:txXfrm>
    </dsp:sp>
    <dsp:sp modelId="{3F8433C0-AB89-4C36-81BC-C9B24C27F3D3}">
      <dsp:nvSpPr>
        <dsp:cNvPr id="0" name=""/>
        <dsp:cNvSpPr/>
      </dsp:nvSpPr>
      <dsp:spPr>
        <a:xfrm>
          <a:off x="2512615" y="2276788"/>
          <a:ext cx="2284196" cy="13705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Este conjunto de números es más fácil de almacenar en la memoria de UN ORDENADOR.</a:t>
          </a:r>
          <a:endParaRPr lang="en-US" sz="1700" kern="1200"/>
        </a:p>
      </dsp:txBody>
      <dsp:txXfrm>
        <a:off x="2512615" y="2276788"/>
        <a:ext cx="2284196" cy="1370517"/>
      </dsp:txXfrm>
    </dsp:sp>
    <dsp:sp modelId="{79DF146D-0C7D-4B79-AD95-2C6B0051DA28}">
      <dsp:nvSpPr>
        <dsp:cNvPr id="0" name=""/>
        <dsp:cNvSpPr/>
      </dsp:nvSpPr>
      <dsp:spPr>
        <a:xfrm>
          <a:off x="5025231" y="2276788"/>
          <a:ext cx="2284196" cy="13705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En palabras simples, asignar un número a un personaje se llama codificación</a:t>
          </a:r>
          <a:endParaRPr lang="en-US" sz="1700" kern="1200"/>
        </a:p>
      </dsp:txBody>
      <dsp:txXfrm>
        <a:off x="5025231" y="2276788"/>
        <a:ext cx="2284196" cy="13705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2E00E-0484-4155-BB5B-3DCB7111748E}">
      <dsp:nvSpPr>
        <dsp:cNvPr id="0" name=""/>
        <dsp:cNvSpPr/>
      </dsp:nvSpPr>
      <dsp:spPr>
        <a:xfrm>
          <a:off x="0" y="68183"/>
          <a:ext cx="6263640" cy="1272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 sz="3200" kern="1200" dirty="0"/>
            <a:t>El uso de ficheros de texto ocupa más que binarios</a:t>
          </a:r>
          <a:endParaRPr lang="en-US" sz="3200" kern="1200" dirty="0"/>
        </a:p>
      </dsp:txBody>
      <dsp:txXfrm>
        <a:off x="62141" y="130324"/>
        <a:ext cx="6139358" cy="1148678"/>
      </dsp:txXfrm>
    </dsp:sp>
    <dsp:sp modelId="{7F521F5F-8B47-4167-8761-71A8BBB314B1}">
      <dsp:nvSpPr>
        <dsp:cNvPr id="0" name=""/>
        <dsp:cNvSpPr/>
      </dsp:nvSpPr>
      <dsp:spPr>
        <a:xfrm>
          <a:off x="0" y="1433303"/>
          <a:ext cx="6263640" cy="12729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 sz="3200" kern="1200" dirty="0"/>
            <a:t>Tenemos múltiples códigos de caracteres</a:t>
          </a:r>
          <a:endParaRPr lang="en-US" sz="3200" kern="1200" dirty="0"/>
        </a:p>
      </dsp:txBody>
      <dsp:txXfrm>
        <a:off x="62141" y="1495444"/>
        <a:ext cx="6139358" cy="1148678"/>
      </dsp:txXfrm>
    </dsp:sp>
    <dsp:sp modelId="{CC168FE1-2F1B-4FB4-8B1F-D74ACF3C31BB}">
      <dsp:nvSpPr>
        <dsp:cNvPr id="0" name=""/>
        <dsp:cNvSpPr/>
      </dsp:nvSpPr>
      <dsp:spPr>
        <a:xfrm>
          <a:off x="0" y="2798423"/>
          <a:ext cx="6263640" cy="12729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s-ES" sz="3200" kern="1200" dirty="0"/>
            <a:t>Cada sistema operativo lo trata de forma diferente</a:t>
          </a:r>
          <a:r>
            <a:rPr lang="es-ES" sz="3200" kern="1200" dirty="0">
              <a:latin typeface="Calibri Light" panose="020F0302020204030204"/>
            </a:rPr>
            <a:t> (*)</a:t>
          </a:r>
          <a:endParaRPr lang="en-US" sz="3200" kern="1200" dirty="0"/>
        </a:p>
      </dsp:txBody>
      <dsp:txXfrm>
        <a:off x="62141" y="2860564"/>
        <a:ext cx="6139358" cy="1148678"/>
      </dsp:txXfrm>
    </dsp:sp>
    <dsp:sp modelId="{D56D77A6-56A4-4B2F-B1AC-F3CF7EF56026}">
      <dsp:nvSpPr>
        <dsp:cNvPr id="0" name=""/>
        <dsp:cNvSpPr/>
      </dsp:nvSpPr>
      <dsp:spPr>
        <a:xfrm>
          <a:off x="0" y="4163544"/>
          <a:ext cx="6263640" cy="1272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s-ES" sz="3200" kern="1200" dirty="0"/>
            <a:t>No existe una estructuración de los datos.</a:t>
          </a:r>
          <a:endParaRPr lang="en-US" sz="3200" kern="1200" dirty="0"/>
        </a:p>
      </dsp:txBody>
      <dsp:txXfrm>
        <a:off x="62141" y="4225685"/>
        <a:ext cx="6139358" cy="11486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D0C87-3025-4B6F-8E01-1A225F117C6E}">
      <dsp:nvSpPr>
        <dsp:cNvPr id="0" name=""/>
        <dsp:cNvSpPr/>
      </dsp:nvSpPr>
      <dsp:spPr>
        <a:xfrm>
          <a:off x="379476" y="0"/>
          <a:ext cx="5504687" cy="550468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27D54-8C23-4663-8A92-521F48AC8CD9}">
      <dsp:nvSpPr>
        <dsp:cNvPr id="0" name=""/>
        <dsp:cNvSpPr/>
      </dsp:nvSpPr>
      <dsp:spPr>
        <a:xfrm>
          <a:off x="902421" y="522945"/>
          <a:ext cx="2146828" cy="2146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a:t>DEFINICIÓN</a:t>
          </a:r>
          <a:endParaRPr lang="en-US" sz="2200" kern="1200"/>
        </a:p>
      </dsp:txBody>
      <dsp:txXfrm>
        <a:off x="1007221" y="627745"/>
        <a:ext cx="1937228" cy="1937228"/>
      </dsp:txXfrm>
    </dsp:sp>
    <dsp:sp modelId="{00A81BC2-5B31-42DD-810B-2E4EB521372B}">
      <dsp:nvSpPr>
        <dsp:cNvPr id="0" name=""/>
        <dsp:cNvSpPr/>
      </dsp:nvSpPr>
      <dsp:spPr>
        <a:xfrm>
          <a:off x="3214390" y="522945"/>
          <a:ext cx="2146828" cy="2146828"/>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a:t>CLASIFICACIÓN</a:t>
          </a:r>
          <a:endParaRPr lang="en-US" sz="2200" kern="1200"/>
        </a:p>
      </dsp:txBody>
      <dsp:txXfrm>
        <a:off x="3319190" y="627745"/>
        <a:ext cx="1937228" cy="1937228"/>
      </dsp:txXfrm>
    </dsp:sp>
    <dsp:sp modelId="{A6F757E1-2D11-4FC4-B4F7-51BF4C185CB8}">
      <dsp:nvSpPr>
        <dsp:cNvPr id="0" name=""/>
        <dsp:cNvSpPr/>
      </dsp:nvSpPr>
      <dsp:spPr>
        <a:xfrm>
          <a:off x="902421" y="2834914"/>
          <a:ext cx="2146828" cy="2146828"/>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a:t>TIPOS </a:t>
          </a:r>
          <a:endParaRPr lang="en-US" sz="2200" kern="1200"/>
        </a:p>
      </dsp:txBody>
      <dsp:txXfrm>
        <a:off x="1007221" y="2939714"/>
        <a:ext cx="1937228" cy="1937228"/>
      </dsp:txXfrm>
    </dsp:sp>
    <dsp:sp modelId="{92AA5990-B702-4186-B58C-602171517B8C}">
      <dsp:nvSpPr>
        <dsp:cNvPr id="0" name=""/>
        <dsp:cNvSpPr/>
      </dsp:nvSpPr>
      <dsp:spPr>
        <a:xfrm>
          <a:off x="3214390" y="2834914"/>
          <a:ext cx="2146828" cy="214682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a:t>ETIQUETAS, ELEMENTOS Y ATRIBUTOS</a:t>
          </a:r>
          <a:endParaRPr lang="en-US" sz="2200" kern="1200"/>
        </a:p>
      </dsp:txBody>
      <dsp:txXfrm>
        <a:off x="3319190" y="2939714"/>
        <a:ext cx="1937228" cy="19372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40278-FC12-47B4-A446-7386684D52F4}">
      <dsp:nvSpPr>
        <dsp:cNvPr id="0" name=""/>
        <dsp:cNvSpPr/>
      </dsp:nvSpPr>
      <dsp:spPr>
        <a:xfrm>
          <a:off x="0" y="55943"/>
          <a:ext cx="6263640" cy="2667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Un "lenguaje de marcas" es un </a:t>
          </a:r>
          <a:r>
            <a:rPr lang="es-ES" sz="2000" b="1" kern="1200"/>
            <a:t>modo de codificar un documento</a:t>
          </a:r>
          <a:r>
            <a:rPr lang="es-ES" sz="2000" kern="1200"/>
            <a:t> donde, junto con el texto, se incorporan etiquetas, marcas o anotaciones con información adicional relativa a la estructura del texto o su formato de presentación. Permiten hacer explícita la estructura de un documento, su contenido semántico o cualquier otra información lingüística o extralingüística que se quiera hacer patente.   </a:t>
          </a:r>
          <a:endParaRPr lang="en-US" sz="2000" kern="1200"/>
        </a:p>
      </dsp:txBody>
      <dsp:txXfrm>
        <a:off x="130221" y="186164"/>
        <a:ext cx="6003198" cy="2407158"/>
      </dsp:txXfrm>
    </dsp:sp>
    <dsp:sp modelId="{E73EDF3C-CF6C-4E07-8000-7C01B4BDCF21}">
      <dsp:nvSpPr>
        <dsp:cNvPr id="0" name=""/>
        <dsp:cNvSpPr/>
      </dsp:nvSpPr>
      <dsp:spPr>
        <a:xfrm>
          <a:off x="0" y="2781143"/>
          <a:ext cx="6263640" cy="2667600"/>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Todo lenguaje de marcas está definido en un documento denominado </a:t>
          </a:r>
          <a:r>
            <a:rPr lang="es-ES" sz="2000" b="1" kern="1200"/>
            <a:t>DTD (Document Type Definition)</a:t>
          </a:r>
          <a:r>
            <a:rPr lang="es-ES" sz="2000" kern="1200"/>
            <a:t>. En él se establecen las marcas, los elementos utilizados por dicho lenguaje y sus correspondientes etiquetas y atributos, su sintaxis y normas de uso.   </a:t>
          </a:r>
          <a:endParaRPr lang="en-US" sz="2000" kern="1200"/>
        </a:p>
      </dsp:txBody>
      <dsp:txXfrm>
        <a:off x="130221" y="2911364"/>
        <a:ext cx="6003198" cy="24071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AC15C-F288-4485-BF2C-2A9B3124947D}">
      <dsp:nvSpPr>
        <dsp:cNvPr id="0" name=""/>
        <dsp:cNvSpPr/>
      </dsp:nvSpPr>
      <dsp:spPr>
        <a:xfrm>
          <a:off x="738771" y="3824"/>
          <a:ext cx="2200508" cy="132030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a:t>Procesadores de texto</a:t>
          </a:r>
          <a:r>
            <a:rPr lang="es-ES" sz="1200" kern="1200"/>
            <a:t>. Primer software en añadir marcas para dar info extra al texto plano.</a:t>
          </a:r>
          <a:endParaRPr lang="en-US" sz="1200" kern="1200"/>
        </a:p>
      </dsp:txBody>
      <dsp:txXfrm>
        <a:off x="738771" y="3824"/>
        <a:ext cx="2200508" cy="1320304"/>
      </dsp:txXfrm>
    </dsp:sp>
    <dsp:sp modelId="{547F1EF7-7ED8-4511-B933-1A14340B3F00}">
      <dsp:nvSpPr>
        <dsp:cNvPr id="0" name=""/>
        <dsp:cNvSpPr/>
      </dsp:nvSpPr>
      <dsp:spPr>
        <a:xfrm>
          <a:off x="3159330" y="3824"/>
          <a:ext cx="2200508" cy="132030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a:t>Marking up</a:t>
          </a:r>
          <a:r>
            <a:rPr lang="es-ES" sz="1200" kern="1200"/>
            <a:t>. Anotaciones que se hacían a los documentos. Las anotaciones incluidas en los documentos de texto han dado lugar a los lenguajes de marcas.</a:t>
          </a:r>
          <a:endParaRPr lang="en-US" sz="1200" kern="1200"/>
        </a:p>
      </dsp:txBody>
      <dsp:txXfrm>
        <a:off x="3159330" y="3824"/>
        <a:ext cx="2200508" cy="1320304"/>
      </dsp:txXfrm>
    </dsp:sp>
    <dsp:sp modelId="{0235F764-A513-421F-B8D6-02A9FC9CD693}">
      <dsp:nvSpPr>
        <dsp:cNvPr id="0" name=""/>
        <dsp:cNvSpPr/>
      </dsp:nvSpPr>
      <dsp:spPr>
        <a:xfrm>
          <a:off x="5579889" y="3824"/>
          <a:ext cx="2200508" cy="132030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Charles Goldfarb. Padre de los lenguajes de marcas. Ayudó a realizar el GML de IBM. Ideó posteriormente el SGML.</a:t>
          </a:r>
          <a:endParaRPr lang="en-US" sz="1200" kern="1200"/>
        </a:p>
      </dsp:txBody>
      <dsp:txXfrm>
        <a:off x="5579889" y="3824"/>
        <a:ext cx="2200508" cy="1320304"/>
      </dsp:txXfrm>
    </dsp:sp>
    <dsp:sp modelId="{105B12B4-1E15-49F6-8CC2-60CC56F35C2F}">
      <dsp:nvSpPr>
        <dsp:cNvPr id="0" name=""/>
        <dsp:cNvSpPr/>
      </dsp:nvSpPr>
      <dsp:spPr>
        <a:xfrm>
          <a:off x="738771" y="1544180"/>
          <a:ext cx="2200508" cy="132030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TeX y LaTex. En los 70 Donald Knuth crea TeX para documentos científicos. Unos 300 comandos. LeslieLamport define LaTex como evolución de TeX.</a:t>
          </a:r>
          <a:endParaRPr lang="en-US" sz="1200" kern="1200"/>
        </a:p>
      </dsp:txBody>
      <dsp:txXfrm>
        <a:off x="738771" y="1544180"/>
        <a:ext cx="2200508" cy="1320304"/>
      </dsp:txXfrm>
    </dsp:sp>
    <dsp:sp modelId="{351A79CC-5854-4F1D-B272-6247719430A0}">
      <dsp:nvSpPr>
        <dsp:cNvPr id="0" name=""/>
        <dsp:cNvSpPr/>
      </dsp:nvSpPr>
      <dsp:spPr>
        <a:xfrm>
          <a:off x="3159330" y="1544180"/>
          <a:ext cx="2200508" cy="132030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RTF acrónimo de Rich Text Format. Microsoft en 1987. Word Pad lo utiliza .</a:t>
          </a:r>
          <a:endParaRPr lang="en-US" sz="1200" kern="1200"/>
        </a:p>
      </dsp:txBody>
      <dsp:txXfrm>
        <a:off x="3159330" y="1544180"/>
        <a:ext cx="2200508" cy="1320304"/>
      </dsp:txXfrm>
    </dsp:sp>
    <dsp:sp modelId="{DB97D818-7680-4C63-96C0-6D8F221EA3CA}">
      <dsp:nvSpPr>
        <dsp:cNvPr id="0" name=""/>
        <dsp:cNvSpPr/>
      </dsp:nvSpPr>
      <dsp:spPr>
        <a:xfrm>
          <a:off x="5579889" y="1544180"/>
          <a:ext cx="2200508" cy="132030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SGML. Versión de GML. Estándar de documentos de texto con etiquetas de marcado. Padre del XML y base del HTML</a:t>
          </a:r>
          <a:endParaRPr lang="en-US" sz="1200" kern="1200"/>
        </a:p>
      </dsp:txBody>
      <dsp:txXfrm>
        <a:off x="5579889" y="1544180"/>
        <a:ext cx="2200508" cy="1320304"/>
      </dsp:txXfrm>
    </dsp:sp>
    <dsp:sp modelId="{3F5BDDE7-9580-47FD-B422-B0BFE34F4B11}">
      <dsp:nvSpPr>
        <dsp:cNvPr id="0" name=""/>
        <dsp:cNvSpPr/>
      </dsp:nvSpPr>
      <dsp:spPr>
        <a:xfrm>
          <a:off x="738771" y="3084535"/>
          <a:ext cx="2200508" cy="132030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PostScript . John Warnock lo inicia en 1976. En 1985 funda Adobe donde lo desarrolla.</a:t>
          </a:r>
          <a:endParaRPr lang="en-US" sz="1200" kern="1200"/>
        </a:p>
      </dsp:txBody>
      <dsp:txXfrm>
        <a:off x="738771" y="3084535"/>
        <a:ext cx="2200508" cy="1320304"/>
      </dsp:txXfrm>
    </dsp:sp>
    <dsp:sp modelId="{874CF7C3-ECE1-4ABC-8DD6-5B1400FF0921}">
      <dsp:nvSpPr>
        <dsp:cNvPr id="0" name=""/>
        <dsp:cNvSpPr/>
      </dsp:nvSpPr>
      <dsp:spPr>
        <a:xfrm>
          <a:off x="3159330" y="3084535"/>
          <a:ext cx="2200508" cy="132030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a:t>HTML. Tim Bernes Lee a partir del SGML. Su éxito radica en el de Internet.</a:t>
          </a:r>
          <a:endParaRPr lang="en-US" sz="1200" kern="1200"/>
        </a:p>
        <a:p>
          <a:pPr marL="57150" lvl="1" indent="-57150" algn="l" defTabSz="400050">
            <a:lnSpc>
              <a:spcPct val="90000"/>
            </a:lnSpc>
            <a:spcBef>
              <a:spcPct val="0"/>
            </a:spcBef>
            <a:spcAft>
              <a:spcPct val="15000"/>
            </a:spcAft>
            <a:buChar char="•"/>
          </a:pPr>
          <a:r>
            <a:rPr lang="es-ES" sz="900" kern="1200"/>
            <a:t>Aparecen los Navegadores para mostrar formatos más avanzados y visuales.</a:t>
          </a:r>
          <a:endParaRPr lang="en-US" sz="900" kern="1200"/>
        </a:p>
      </dsp:txBody>
      <dsp:txXfrm>
        <a:off x="3159330" y="3084535"/>
        <a:ext cx="2200508" cy="1320304"/>
      </dsp:txXfrm>
    </dsp:sp>
    <dsp:sp modelId="{7270AE32-2830-4B13-8BA8-D786401CBE89}">
      <dsp:nvSpPr>
        <dsp:cNvPr id="0" name=""/>
        <dsp:cNvSpPr/>
      </dsp:nvSpPr>
      <dsp:spPr>
        <a:xfrm>
          <a:off x="5579889" y="3084535"/>
          <a:ext cx="2200508" cy="1320304"/>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XML. En 1998 el W3C (World Wide Web Consortium) publica el XML  (eXtendedMarkup Language). Más sencillo que SGML, más potente que HTML. Creado para el intercambio de información</a:t>
          </a:r>
          <a:endParaRPr lang="en-US" sz="1200" kern="1200"/>
        </a:p>
      </dsp:txBody>
      <dsp:txXfrm>
        <a:off x="5579889" y="3084535"/>
        <a:ext cx="2200508" cy="13203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359EB-7653-4C29-A169-5454DE2C15B7}">
      <dsp:nvSpPr>
        <dsp:cNvPr id="0" name=""/>
        <dsp:cNvSpPr/>
      </dsp:nvSpPr>
      <dsp:spPr>
        <a:xfrm>
          <a:off x="0" y="2124"/>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1A7142-5894-4179-9F98-8238DBB89DBE}">
      <dsp:nvSpPr>
        <dsp:cNvPr id="0" name=""/>
        <dsp:cNvSpPr/>
      </dsp:nvSpPr>
      <dsp:spPr>
        <a:xfrm>
          <a:off x="0" y="2124"/>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dirty="0"/>
            <a:t>HTML (</a:t>
          </a:r>
          <a:r>
            <a:rPr lang="es-ES" sz="1400" kern="1200" dirty="0" err="1"/>
            <a:t>Hyper</a:t>
          </a:r>
          <a:r>
            <a:rPr lang="es-ES" sz="1400" kern="1200" dirty="0"/>
            <a:t> Text </a:t>
          </a:r>
          <a:r>
            <a:rPr lang="es-ES" sz="1400" kern="1200" dirty="0" err="1"/>
            <a:t>Markup</a:t>
          </a:r>
          <a:r>
            <a:rPr lang="es-ES" sz="1400" kern="1200" dirty="0"/>
            <a:t> </a:t>
          </a:r>
          <a:r>
            <a:rPr lang="es-ES" sz="1400" kern="1200" dirty="0" err="1"/>
            <a:t>Language</a:t>
          </a:r>
          <a:r>
            <a:rPr lang="es-ES" sz="1400" kern="1200" dirty="0"/>
            <a:t>)  es el lenguaje utilizado para crear páginas web. Es un estándar reconocido en todos los navegadores, por lo tanto, todos ellos visualizan una página HTML de forma muy similar independientemente del sistema operativo sobre el que se ejecutan. Los navegadores no muestran las etiquetas HTML, pero las utilizan para procesar el contenido de la página</a:t>
          </a:r>
          <a:endParaRPr lang="en-US" sz="1400" kern="1200" dirty="0"/>
        </a:p>
      </dsp:txBody>
      <dsp:txXfrm>
        <a:off x="0" y="2124"/>
        <a:ext cx="5181600" cy="1449029"/>
      </dsp:txXfrm>
    </dsp:sp>
    <dsp:sp modelId="{BF7FB0E2-AA69-4914-AB0D-4484028510B1}">
      <dsp:nvSpPr>
        <dsp:cNvPr id="0" name=""/>
        <dsp:cNvSpPr/>
      </dsp:nvSpPr>
      <dsp:spPr>
        <a:xfrm>
          <a:off x="0" y="1451154"/>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04A5E5-5363-443F-B0FF-B5DBACEB49F8}">
      <dsp:nvSpPr>
        <dsp:cNvPr id="0" name=""/>
        <dsp:cNvSpPr/>
      </dsp:nvSpPr>
      <dsp:spPr>
        <a:xfrm>
          <a:off x="0" y="1451154"/>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kern="1200" dirty="0"/>
            <a:t>El origen de HTML fue un sistema de hipertexto para compartir documentos electrónicos en 1980. La primera propuesta oficial para convertir HTML en un estándar se realizó en 1993. Aunque ninguna de las dos propuestas de estándar que se hicieron (HTML y HTML+) consiguieron convertirse en estándar oficial.</a:t>
          </a:r>
        </a:p>
      </dsp:txBody>
      <dsp:txXfrm>
        <a:off x="0" y="1451154"/>
        <a:ext cx="5181600" cy="1449029"/>
      </dsp:txXfrm>
    </dsp:sp>
    <dsp:sp modelId="{9C28BCBF-4EFB-43BE-BC6C-11525A2FE55B}">
      <dsp:nvSpPr>
        <dsp:cNvPr id="0" name=""/>
        <dsp:cNvSpPr/>
      </dsp:nvSpPr>
      <dsp:spPr>
        <a:xfrm>
          <a:off x="0" y="2900183"/>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8E803-0B26-4851-A71A-CF82CC496B2E}">
      <dsp:nvSpPr>
        <dsp:cNvPr id="0" name=""/>
        <dsp:cNvSpPr/>
      </dsp:nvSpPr>
      <dsp:spPr>
        <a:xfrm>
          <a:off x="0" y="2900183"/>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s-ES" sz="1400" kern="1200" dirty="0"/>
            <a:t>Tras la publicación del estándar HTML 4.01 se detecta su incompatibilidad con herramientas basadas en XML. Para evitar estos problemas se crea lenguaje XHTML  que combina la sintaxis de HTML 4.0 con la de XML.</a:t>
          </a:r>
          <a:endParaRPr lang="es-ES" sz="1400" kern="1200" dirty="0">
            <a:latin typeface="Calibri Light" panose="020F0302020204030204"/>
          </a:endParaRPr>
        </a:p>
      </dsp:txBody>
      <dsp:txXfrm>
        <a:off x="0" y="2900183"/>
        <a:ext cx="5181600" cy="144902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431DA-2BD8-4E95-92D5-B4074607757C}" type="datetimeFigureOut">
              <a:rPr lang="es-ES"/>
              <a:t>22/07/2021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48787-7E00-45B3-B97E-CA390BD692E5}" type="slidenum">
              <a:rPr lang="es-ES"/>
              <a:t>‹Nº›</a:t>
            </a:fld>
            <a:endParaRPr lang="es-ES"/>
          </a:p>
        </p:txBody>
      </p:sp>
    </p:spTree>
    <p:extLst>
      <p:ext uri="{BB962C8B-B14F-4D97-AF65-F5344CB8AC3E}">
        <p14:creationId xmlns:p14="http://schemas.microsoft.com/office/powerpoint/2010/main" val="345442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juntadeandalucia.es/averroes/centros-tic/23001111a/moodle/file.php/1/Normativa/ASIR/programaciones/LenguajesMarcasSistemasInformacion_2010-11.pdf"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www.iescanovas.es/documentos/programaciones14-15/INFOR/1ASIR/LM.pdf"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powerdata.es/el-valor-de-la-gestion-de-datos/que-son-los-metadatos-y-cual-es-su-utilida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log.powerdata.es/el-valor-de-la-gestion-de-datos/que-son-los-metadatos-y-cual-es-su-utilida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iblioguias.cepal.org/gestion-de-datos-de-investigacion/metadato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iblioguias.cepal.org/gestion-de-datos-de-investigacion/metadat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google.com/url?sa=i&amp;url=https%3A%2F%2Fadministracionelectronica.gob.es%2Fpae_Home%2Fdam%2Fjcr%3A26d90313-7af0-4f69-9d62-c853d55d7627%2FEsquema_Metadatos_e-EMGDE_2016.pdf&amp;psig=AOvVaw2QlvWLGnkdriedXPWuI9sg&amp;ust=1626718558207000&amp;source=images&amp;cd=vfe&amp;ved=0CAwQjhxqFwoTCIii74Kd7fECFQAAAAAdAAAAABAD" TargetMode="External"/><Relationship Id="rId5" Type="http://schemas.openxmlformats.org/officeDocument/2006/relationships/hyperlink" Target="https://marianaeguaras.com/que-son-los-metadatos-de-un-libro-y-cual-es-su-importancia/" TargetMode="External"/><Relationship Id="rId4" Type="http://schemas.openxmlformats.org/officeDocument/2006/relationships/hyperlink" Target="https://www.gedsa.es/que-son-los-metadatos-y-para-que-sirve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edsa.es/que-son-los-metadatos-y-para-que-sirve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arianaeguaras.com/que-son-los-metadatos-de-un-libro-y-cual-es-su-importancia/"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blog.classora-technologies.com/2013/02/28/metadatos-definicion-aplicaciones-y-estandare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classora-technologies.com/2013/02/28/metadatos-definicion-aplicaciones-y-estandare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ares.cnice.mec.es/informes/16/contenido/21.htm" TargetMode="External"/><Relationship Id="rId5" Type="http://schemas.openxmlformats.org/officeDocument/2006/relationships/hyperlink" Target="https://www.miteco.gob.es/es/cartografia-y-sig/ide/catalogo_metadatos/metadatos.aspx" TargetMode="External"/><Relationship Id="rId4" Type="http://schemas.openxmlformats.org/officeDocument/2006/relationships/hyperlink" Target="https://biblioguias.cepal.org/gestion-de-datos-de-investigacion/metadato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kyoceradocumentsolutions.es/es/smarter-workspaces/insights-hub/articles/diferencia-entre-datos-estructurados-y-no-estructurados.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hiberus.com/crecemos-contigo/datos-estructurados-para-mejorar-ctr/" TargetMode="External"/><Relationship Id="rId4" Type="http://schemas.openxmlformats.org/officeDocument/2006/relationships/hyperlink" Target="https://es.semrush.com/blog/datos-estructurado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brirarchivos.info/blog/cual-es-la-diferencia-entre-archivos-binarios-y-de-texto/#:~:text=Mientras%20tanto%20Binario%20archivos%20y,archivos%20binarios%20representan%20personalizados%20Datos%20"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tel.uva.es/personales/josdie/fprog/Material/FP06_Tema02_RepresentacionDatos.pdf"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s.wikipedia.org/wiki/Codificaci%C3%B3n_de_caractere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tecnoloco.istocks.club/cual-es-la-diferencia-entre-texto-ascii-y-unicode/2021-01-04/" TargetMode="External"/><Relationship Id="rId4" Type="http://schemas.openxmlformats.org/officeDocument/2006/relationships/hyperlink" Target="https://www.it-swarm-es.com/es/unicode/cual-es-la-diferencia-entre-ascii-y-unicode/1041881626/"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dis.um.es/~lopezquesada/documentos/IES_1718/LMSGI/curso/material.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ebdidacticarafaelmunoz.appspot.com/lmsgi/index-lmsgi.jsp" TargetMode="Externa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lcodigoascii.com.ar/codigos-ascii-extendidos/bloque-color-tramado-densidad-media-caracter-grafico-codigo-ascii-177.html" TargetMode="External"/><Relationship Id="rId3" Type="http://schemas.openxmlformats.org/officeDocument/2006/relationships/hyperlink" Target="https://es.wikipedia.org/wiki/Codificaci%C3%B3n_de_caracteres" TargetMode="External"/><Relationship Id="rId7" Type="http://schemas.openxmlformats.org/officeDocument/2006/relationships/hyperlink" Target="https://hipertextual.com/2014/10/ascii-historia-codigo"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s.wikipedia.org/wiki/ASCII#Variantes_de_ASCII" TargetMode="External"/><Relationship Id="rId5" Type="http://schemas.openxmlformats.org/officeDocument/2006/relationships/hyperlink" Target="https://es.wikipedia.org/wiki/ISO/IEC_8859-1" TargetMode="External"/><Relationship Id="rId4" Type="http://schemas.openxmlformats.org/officeDocument/2006/relationships/hyperlink" Target="https://www.it-swarm-es.com/es/unicode/cual-es-la-diferencia-entre-ascii-y-unicode/1041881626/" TargetMode="External"/><Relationship Id="rId9" Type="http://schemas.openxmlformats.org/officeDocument/2006/relationships/hyperlink" Target="https://es.sawakinome.com/articles/technology/difference-between-ascii-and-unicode.html#ASCII"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d.team/blog/unicode-y-ascii"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tecnoloco.istocks.club/cual-es-la-diferencia-entre-texto-ascii-y-unicode/2021-01-04/" TargetMode="External"/><Relationship Id="rId4" Type="http://schemas.openxmlformats.org/officeDocument/2006/relationships/hyperlink" Target="https://es.wikipedia.org/wiki/Unicode"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w3.org/International/questions/qa-validator-charset-check.e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campusmvp.es/recursos/post/git-como-evitar-problemas-con-cambios-de-linea-al-trabajar-en-equipo.aspx" TargetMode="External"/><Relationship Id="rId5" Type="http://schemas.openxmlformats.org/officeDocument/2006/relationships/hyperlink" Target="https://es.ccm.net/faq/3023-sed-conversion-de-retornos-de-carro-dos-crlf-a-unix-lf" TargetMode="External"/><Relationship Id="rId4" Type="http://schemas.openxmlformats.org/officeDocument/2006/relationships/hyperlink" Target="http://blog.fidelizador.com/2019/12/17/utf8-n-tildes-y-caracteres-especiale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geeknetic.es/Guia/1829/Como-convertir-archivos-CSV-a-Excel.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support.microsoft.com/es-es/office/exportar-datos-xml-0b21f51b-56d6-48f0-83d9-a89637cd4360" TargetMode="External"/><Relationship Id="rId4" Type="http://schemas.openxmlformats.org/officeDocument/2006/relationships/hyperlink" Target="https://www.qualtrics.com/es/support/research-core/pestana-datos-y-analisis/datos/exportar-los-datos/formatos-de-exportacion-de-dato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s.wikipedia.org/wiki/Codificaci%C3%B3n_de_caracteres#:~:text=La%20codificaci%C3%B3n%20de%20caracteres%20es,normas%20o%20reglas%20de%20codificaci%C3%B3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docencia.taboadaleon.es/1-0-programacion-de-la-unidad.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www.bibliopos.es/Biblion-A2-Biblioteconomia/10Lenguajes-de-marcado.pdf"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saverroes.juntadeandalucia.es/plataformaeiv/files/2016/10/LMSGI_3.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s.wikipedia.org/wiki/Lenguaje_de_marcado#La_web_sem%C3%A1ntica"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ticarte.com/contenido/que-son-los-lenguajes-de-marca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ikastaroak.birt.eus/edu/argitalpen/backupa/20200331/1920k/es/ASIRDAMDAW/LMSGI/LMSGI01/es_ASIRDAMDAW_LMSGI01_Contenidos/website_3_caractersticas_de_los_lenguajes_de_marcas.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ocencia.taboadaleon.es/1-0-programacion-de-la-unidad.html" TargetMode="External"/><Relationship Id="rId7" Type="http://schemas.openxmlformats.org/officeDocument/2006/relationships/hyperlink" Target="https://moodlesafareyes.safanet.es/course/view.php?id=947"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olgatapia.es/lmsg.html" TargetMode="External"/><Relationship Id="rId5" Type="http://schemas.openxmlformats.org/officeDocument/2006/relationships/hyperlink" Target="http://webdidacticarafaelmunoz.appspot.com/lmsgi/index-lmsgi.jsp" TargetMode="External"/><Relationship Id="rId4" Type="http://schemas.openxmlformats.org/officeDocument/2006/relationships/hyperlink" Target="https://ikastaroak.ulhi.net/edu/es/DAM/LMSGI/LMSGI02/es_DAM_LMSGI02_OrientacionesTutoria/"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docencia.taboadaleon.es/1-1-lenguajes-de-marcas-tipos-y-clasificacion-de-los-mas-relevantes.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ikastaroak.birt.eus/edu/argitalpen/backupa/20200331/1920k/es/ASIRDAMDAW/LMSGI/LMSGI01/es_ASIRDAMDAW_LMSGI01_Contenidos/website_2_etiquetas_o_marca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ikastaroak.birt.eus/edu/argitalpen/backupa/20200331/1920k/es/ASIRDAMDAW/LMSGI/LMSGI01/es_ASIRDAMDAW_LMSGI01_Contenidos/website_55_comparacin_de_xml_con_html.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htmlquick.com/es/tutorials/tags-attributes.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academia.edu/40617721/IES_Do%C3%B1ana_Unidad_1_Introducci%C3%B3n_a_los_lenguajes_de_marca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file:///E:\Descargas\DAW%20LENGUAJES%20DE%20MARCAS.%20Tema%201_%20Reconocimiento%20de%20las%20caracter%C3%ADsticas%20de%20los%20Lenguajes%20de%20Marcas.pdf"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ikastaroak.birt.eus/edu/argitalpen/backupa/20200331/1920k/es/ASIRDAMDAW/LMSGI/LMSGI01/es_ASIRDAMDAW_LMSGI01_Contenidos/website_54_xml_extensible_markup_language.html" TargetMode="External"/><Relationship Id="rId5" Type="http://schemas.openxmlformats.org/officeDocument/2006/relationships/hyperlink" Target="http://webdidacticarafaelmunoz.appspot.com/lmsgi/lmsgi-cap1.jsp" TargetMode="External"/><Relationship Id="rId4" Type="http://schemas.openxmlformats.org/officeDocument/2006/relationships/hyperlink" Target="https://www.mclibre.org/consultar/xml/lecciones/web-semantica.html"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ticarte.com/contenido/que-son-los-lenguajes-de-marca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ikastaroak.birt.eus/edu/argitalpen/backupa/20200331/1920k/es/ASIRDAMDAW/LMSGI/LMSGI01/es_ASIRDAMDAW_LMSGI01_Contenidos/website_51_gml_generalizaed_markup_language.html"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ikastaroak.birt.eus/edu/argitalpen/backupa/20200331/1920k/es/ASIRDAMDAW/LMSGI/LMSGI02/es_ASIRDAMDAW_LMSGI02_Contenidos/website_1_del_html_al_xhtml_evolucin_y_versiones.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jorgesanchez.net/manuales/html/introduccion-html.html" TargetMode="External"/><Relationship Id="rId5" Type="http://schemas.openxmlformats.org/officeDocument/2006/relationships/hyperlink" Target="https://uniwebsidad.com/libros/xhtml/capitulo-1" TargetMode="External"/><Relationship Id="rId4" Type="http://schemas.openxmlformats.org/officeDocument/2006/relationships/hyperlink" Target="https://www.academia.edu/40617721/IES_Do%C3%B1ana_Unidad_1_Introducci%C3%B3n_a_los_lenguajes_de_marca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sololinux.es/html-vs-x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raulprietofernandez.net/descargas/administracion-de-sistemas-informaticos-en-red/asir-curso-1/lmsgi"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daypo.com/lenguaje-marcas-tema-5-asir-uned.html#test"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ncepto.de/que-es-un-conjunto/"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concepto.de/sistema-de-informacion/#ixzz70xeZdHUM" TargetMode="External"/><Relationship Id="rId5" Type="http://schemas.openxmlformats.org/officeDocument/2006/relationships/hyperlink" Target="https://concepto.de/informacion/" TargetMode="External"/><Relationship Id="rId4" Type="http://schemas.openxmlformats.org/officeDocument/2006/relationships/hyperlink" Target="https://concepto.de/dat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internetpasoapaso.com/sistema-informatic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s.deusto.es/master-informatica/datos-e-informacion-son-lo-mism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brirarchivos.info/blog/cual-es-la-diferencia-entre-archivos-binarios-y-de-texto/#:~:text=Mientras%20tanto%20Binario%20archivos%20y,archivos%20binarios%20representan%20personalizados%20Datos%20"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webdidacticarafaelmunoz.appspot.com/lmsgi/lmsgi-cap1.jsp" TargetMode="External"/><Relationship Id="rId4" Type="http://schemas.openxmlformats.org/officeDocument/2006/relationships/hyperlink" Target="https://ikastaroak.birt.eus/edu/argitalpen/backupa/20200331/1920k/es/DAMDAW/PROG/PROG04/es_DAMDAW_PROG04_Contenidos/website_12_ficheros_binarios_y_ficheros_de_texto.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Programación</a:t>
            </a:r>
            <a:r>
              <a:rPr lang="en-US" dirty="0">
                <a:cs typeface="Calibri"/>
              </a:rPr>
              <a:t> de Andalucia: </a:t>
            </a:r>
            <a:r>
              <a:rPr lang="en-US" dirty="0">
                <a:hlinkClick r:id="rId3"/>
              </a:rPr>
              <a:t>http://www.juntadeandalucia.es/averroes/centros-tic/23001111a/moodle/file.php/1/Normativa/ASIR/programaciones/LenguajesMarcasSistemasInformacion_2010-11.pdf</a:t>
            </a:r>
            <a:r>
              <a:rPr lang="en-US" dirty="0"/>
              <a:t> </a:t>
            </a:r>
          </a:p>
          <a:p>
            <a:r>
              <a:rPr lang="en-US" dirty="0">
                <a:hlinkClick r:id="rId4"/>
              </a:rPr>
              <a:t>http://www.iescanovas.es/documentos/programaciones14-15/INFOR/1ASIR/LM.pdf</a:t>
            </a:r>
            <a:r>
              <a:rPr lang="en-US" dirty="0"/>
              <a:t> </a:t>
            </a: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a:t>
            </a:fld>
            <a:endParaRPr lang="es-ES"/>
          </a:p>
        </p:txBody>
      </p:sp>
    </p:spTree>
    <p:extLst>
      <p:ext uri="{BB962C8B-B14F-4D97-AF65-F5344CB8AC3E}">
        <p14:creationId xmlns:p14="http://schemas.microsoft.com/office/powerpoint/2010/main" val="2150880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a:p>
            <a:r>
              <a:rPr lang="en-US" dirty="0">
                <a:hlinkClick r:id="rId3"/>
              </a:rPr>
              <a:t>https://blog.powerdata.es/el-valor-de-la-gestion-de-datos/que-son-los-metadatos-y-cual-es-su-utilidad</a:t>
            </a:r>
            <a:endParaRPr lang="en-US" dirty="0">
              <a:cs typeface="Calibri"/>
              <a:hlinkClick r:id="rId3"/>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10</a:t>
            </a:fld>
            <a:endParaRPr lang="es-ES"/>
          </a:p>
        </p:txBody>
      </p:sp>
    </p:spTree>
    <p:extLst>
      <p:ext uri="{BB962C8B-B14F-4D97-AF65-F5344CB8AC3E}">
        <p14:creationId xmlns:p14="http://schemas.microsoft.com/office/powerpoint/2010/main" val="1007045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a:p>
            <a:r>
              <a:rPr lang="en-US" dirty="0">
                <a:hlinkClick r:id="rId3"/>
              </a:rPr>
              <a:t>https://blog.powerdata.es/el-valor-de-la-gestion-de-datos/que-son-los-metadatos-y-cual-es-su-utilidad</a:t>
            </a:r>
            <a:endParaRPr lang="en-US" dirty="0"/>
          </a:p>
          <a:p>
            <a:r>
              <a:rPr lang="en-US" dirty="0"/>
              <a:t>https://www.gedsa.es/que-son-los-metadatos-y-para-que-sirven</a:t>
            </a:r>
            <a:endParaRPr lang="en-US" dirty="0">
              <a:cs typeface="Calibri" panose="020F0502020204030204"/>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11</a:t>
            </a:fld>
            <a:endParaRPr lang="es-ES"/>
          </a:p>
        </p:txBody>
      </p:sp>
    </p:spTree>
    <p:extLst>
      <p:ext uri="{BB962C8B-B14F-4D97-AF65-F5344CB8AC3E}">
        <p14:creationId xmlns:p14="http://schemas.microsoft.com/office/powerpoint/2010/main" val="3188825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a:p>
            <a:r>
              <a:rPr lang="en-US" dirty="0">
                <a:hlinkClick r:id="rId3"/>
              </a:rPr>
              <a:t>https://biblioguias.cepal.org/gestion-de-datos-de-investigacion/metadatos</a:t>
            </a:r>
            <a:r>
              <a:rPr lang="en-US" dirty="0"/>
              <a:t> </a:t>
            </a:r>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12</a:t>
            </a:fld>
            <a:endParaRPr lang="es-ES"/>
          </a:p>
        </p:txBody>
      </p:sp>
    </p:spTree>
    <p:extLst>
      <p:ext uri="{BB962C8B-B14F-4D97-AF65-F5344CB8AC3E}">
        <p14:creationId xmlns:p14="http://schemas.microsoft.com/office/powerpoint/2010/main" val="1983590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a:p>
            <a:r>
              <a:rPr lang="en-US" dirty="0">
                <a:hlinkClick r:id="rId3"/>
              </a:rPr>
              <a:t>https://biblioguias.cepal.org/gestion-de-datos-de-investigacion/metadatos</a:t>
            </a:r>
            <a:endParaRPr lang="en-US" dirty="0"/>
          </a:p>
          <a:p>
            <a:r>
              <a:rPr lang="en-US" dirty="0">
                <a:hlinkClick r:id="rId4"/>
              </a:rPr>
              <a:t>https://www.gedsa.es/que-son-los-metadatos-y-para-que-sirven</a:t>
            </a:r>
            <a:endParaRPr lang="en-US" dirty="0">
              <a:cs typeface="Calibri" panose="020F0502020204030204"/>
              <a:hlinkClick r:id="rId4"/>
            </a:endParaRPr>
          </a:p>
          <a:p>
            <a:r>
              <a:rPr lang="en-US" dirty="0">
                <a:hlinkClick r:id="rId5"/>
              </a:rPr>
              <a:t>https://marianaeguaras.com/que-son-los-metadatos-de-un-libro-y-cual-es-su-importancia/</a:t>
            </a:r>
            <a:endParaRPr lang="en-US" dirty="0">
              <a:cs typeface="Calibri"/>
              <a:hlinkClick r:id="rId5"/>
            </a:endParaRPr>
          </a:p>
          <a:p>
            <a:r>
              <a:rPr lang="en-US" dirty="0">
                <a:hlinkClick r:id="rId6"/>
              </a:rPr>
              <a:t>https://www.google.com/url?sa=i&amp;url=https%3A%2F%2Fadministracionelectronica.gob.es%2Fpae_Home%2Fdam%2Fjcr%3A26d90313-7af0-4f69-9d62-c853d55d7627%2FEsquema_Metadatos_e-EMGDE_2016.pdf&amp;psig=AOvVaw2QlvWLGnkdriedXPWuI9sg&amp;ust=1626718558207000&amp;source=images&amp;cd=vfe&amp;ved=0CAwQjhxqFwoTCIii74Kd7fECFQAAAAAdAAAAABAD</a:t>
            </a:r>
            <a:r>
              <a:rPr lang="en-US" dirty="0"/>
              <a:t> </a:t>
            </a:r>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13</a:t>
            </a:fld>
            <a:endParaRPr lang="es-ES"/>
          </a:p>
        </p:txBody>
      </p:sp>
    </p:spTree>
    <p:extLst>
      <p:ext uri="{BB962C8B-B14F-4D97-AF65-F5344CB8AC3E}">
        <p14:creationId xmlns:p14="http://schemas.microsoft.com/office/powerpoint/2010/main" val="973744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a:p>
            <a:r>
              <a:rPr lang="en-US" i="1" u="sng"/>
              <a:t>Real Decreto 1671/2009, de 6 de noviembre, por el que se desarrolla parcialmente la Ley 11/2007, de 22 de junio, de acceso electrónico de los ciudadanos a los servicios públicos</a:t>
            </a:r>
            <a:r>
              <a:rPr lang="en-US"/>
              <a:t>, en su artículo 42</a:t>
            </a:r>
          </a:p>
          <a:p>
            <a:endParaRPr lang="en-US" dirty="0">
              <a:cs typeface="Calibri"/>
            </a:endParaRPr>
          </a:p>
          <a:p>
            <a:r>
              <a:rPr lang="en-US" dirty="0">
                <a:hlinkClick r:id="rId3"/>
              </a:rPr>
              <a:t>https://www.gedsa.es/que-son-los-metadatos-y-para-que-sirven</a:t>
            </a:r>
            <a:r>
              <a:rPr lang="en-US" dirty="0"/>
              <a:t> </a:t>
            </a:r>
          </a:p>
        </p:txBody>
      </p:sp>
      <p:sp>
        <p:nvSpPr>
          <p:cNvPr id="4" name="Marcador de número de diapositiva 3"/>
          <p:cNvSpPr>
            <a:spLocks noGrp="1"/>
          </p:cNvSpPr>
          <p:nvPr>
            <p:ph type="sldNum" sz="quarter" idx="5"/>
          </p:nvPr>
        </p:nvSpPr>
        <p:spPr/>
        <p:txBody>
          <a:bodyPr/>
          <a:lstStyle/>
          <a:p>
            <a:fld id="{18148787-7E00-45B3-B97E-CA390BD692E5}" type="slidenum">
              <a:rPr lang="es-ES"/>
              <a:t>14</a:t>
            </a:fld>
            <a:endParaRPr lang="es-ES"/>
          </a:p>
        </p:txBody>
      </p:sp>
    </p:spTree>
    <p:extLst>
      <p:ext uri="{BB962C8B-B14F-4D97-AF65-F5344CB8AC3E}">
        <p14:creationId xmlns:p14="http://schemas.microsoft.com/office/powerpoint/2010/main" val="264730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https://marianaeguaras.com/que-son-los-metadatos-de-un-libro-y-cual-es-su-importancia/</a:t>
            </a:r>
            <a:endParaRPr lang="es-ES">
              <a:cs typeface="Calibri" panose="020F0502020204030204"/>
            </a:endParaRPr>
          </a:p>
          <a:p>
            <a:r>
              <a:rPr lang="en-US" dirty="0">
                <a:hlinkClick r:id="rId4"/>
              </a:rPr>
              <a:t>https://blog.classora-technologies.com/2013/02/28/metadatos-definicion-aplicaciones-y-estandares/</a:t>
            </a:r>
            <a:r>
              <a:rPr lang="en-US" dirty="0"/>
              <a:t> </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15</a:t>
            </a:fld>
            <a:endParaRPr lang="es-ES"/>
          </a:p>
        </p:txBody>
      </p:sp>
    </p:spTree>
    <p:extLst>
      <p:ext uri="{BB962C8B-B14F-4D97-AF65-F5344CB8AC3E}">
        <p14:creationId xmlns:p14="http://schemas.microsoft.com/office/powerpoint/2010/main" val="3687216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https://blog.classora-technologies.com/2013/02/28/metadatos-definicion-aplicaciones-y-estandares/</a:t>
            </a:r>
            <a:endParaRPr lang="es-ES" dirty="0">
              <a:cs typeface="Calibri" panose="020F0502020204030204"/>
            </a:endParaRPr>
          </a:p>
          <a:p>
            <a:r>
              <a:rPr lang="en-US" dirty="0">
                <a:hlinkClick r:id="rId4"/>
              </a:rPr>
              <a:t>https://biblioguias.cepal.org/gestion-de-datos-de-investigacion/metadatos</a:t>
            </a:r>
            <a:endParaRPr lang="en-US" dirty="0"/>
          </a:p>
          <a:p>
            <a:r>
              <a:rPr lang="en-US" dirty="0">
                <a:hlinkClick r:id="rId5"/>
              </a:rPr>
              <a:t>https://www.miteco.gob.es/es/cartografia-y-sig/ide/catalogo_metadatos/metadatos.aspx</a:t>
            </a:r>
            <a:endParaRPr lang="en-US" dirty="0"/>
          </a:p>
          <a:p>
            <a:r>
              <a:rPr lang="en-US" dirty="0">
                <a:hlinkClick r:id="rId6"/>
              </a:rPr>
              <a:t>http://ares.cnice.mec.es/informes/16/contenido/21.htm</a:t>
            </a:r>
            <a:endParaRPr lang="en-US" dirty="0"/>
          </a:p>
          <a:p>
            <a:r>
              <a:rPr lang="en-US" dirty="0"/>
              <a:t>https://www.xatakandroid.com/tutoriales/como-exportar-todos-tus-contactos-como-archivo-vcf-android</a:t>
            </a:r>
            <a:endParaRPr lang="en-US" dirty="0">
              <a:cs typeface="Calibri" panose="020F0502020204030204"/>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16</a:t>
            </a:fld>
            <a:endParaRPr lang="es-ES"/>
          </a:p>
        </p:txBody>
      </p:sp>
    </p:spTree>
    <p:extLst>
      <p:ext uri="{BB962C8B-B14F-4D97-AF65-F5344CB8AC3E}">
        <p14:creationId xmlns:p14="http://schemas.microsoft.com/office/powerpoint/2010/main" val="3257031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https://www.kyoceradocumentsolutions.es/es/smarter-workspaces/insights-hub/articles/diferencia-entre-datos-estructurados-y-no-estructurados.html</a:t>
            </a:r>
            <a:r>
              <a:rPr lang="en-US"/>
              <a:t> (DIFERENCIA)</a:t>
            </a:r>
          </a:p>
          <a:p>
            <a:r>
              <a:rPr lang="en-US" dirty="0">
                <a:hlinkClick r:id="rId4"/>
              </a:rPr>
              <a:t>https://es.semrush.com/blog/datos-estructurados/</a:t>
            </a:r>
            <a:r>
              <a:rPr lang="en-US"/>
              <a:t> (anécdota sobre google)</a:t>
            </a:r>
            <a:endParaRPr lang="en-US">
              <a:cs typeface="Calibri"/>
            </a:endParaRPr>
          </a:p>
          <a:p>
            <a:r>
              <a:rPr lang="en-US" dirty="0">
                <a:hlinkClick r:id="rId5"/>
              </a:rPr>
              <a:t>https://www.hiberus.com/crecemos-contigo/datos-estructurados-para-mejorar-ctr/</a:t>
            </a:r>
            <a:r>
              <a:rPr lang="en-US" dirty="0"/>
              <a:t> </a:t>
            </a:r>
          </a:p>
          <a:p>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17</a:t>
            </a:fld>
            <a:endParaRPr lang="es-ES"/>
          </a:p>
        </p:txBody>
      </p:sp>
    </p:spTree>
    <p:extLst>
      <p:ext uri="{BB962C8B-B14F-4D97-AF65-F5344CB8AC3E}">
        <p14:creationId xmlns:p14="http://schemas.microsoft.com/office/powerpoint/2010/main" val="2680137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https://abrirarchivos.info/blog/cual-es-la-diferencia-entre-archivos-binarios-y-de-texto/#:~:text=Mientras%20tanto%20Binario%20archivos%20y,archivos%20binarios%20representan%20personalizados%20Datos%20</a:t>
            </a:r>
            <a:r>
              <a:rPr lang="en-US"/>
              <a:t>. 0</a:t>
            </a:r>
            <a:endParaRPr lang="es-ES" dirty="0">
              <a:cs typeface="Calibri" panose="020F0502020204030204"/>
            </a:endParaRPr>
          </a:p>
          <a:p>
            <a:r>
              <a:rPr lang="en-US" dirty="0">
                <a:hlinkClick r:id="rId4"/>
              </a:rPr>
              <a:t>http://www.tel.uva.es/personales/josdie/fprog/Material/FP06_Tema02_RepresentacionDatos.pdf</a:t>
            </a:r>
            <a:r>
              <a:rPr lang="en-US"/>
              <a:t> (sistemas binarios y de codificación)</a:t>
            </a: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18</a:t>
            </a:fld>
            <a:endParaRPr lang="es-ES"/>
          </a:p>
        </p:txBody>
      </p:sp>
    </p:spTree>
    <p:extLst>
      <p:ext uri="{BB962C8B-B14F-4D97-AF65-F5344CB8AC3E}">
        <p14:creationId xmlns:p14="http://schemas.microsoft.com/office/powerpoint/2010/main" val="1703117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a:p>
            <a:r>
              <a:rPr lang="en-US" dirty="0">
                <a:hlinkClick r:id="rId3"/>
              </a:rPr>
              <a:t>https://es.wikipedia.org/wiki/Codificaci%C3%B3n_de_caracteres</a:t>
            </a:r>
            <a:endParaRPr lang="en-US" dirty="0"/>
          </a:p>
          <a:p>
            <a:r>
              <a:rPr lang="en-US" dirty="0">
                <a:hlinkClick r:id="rId4"/>
              </a:rPr>
              <a:t>https://www.it-swarm-es.com/es/unicode/cual-es-la-diferencia-entre-ascii-y-unicode/1041881626/</a:t>
            </a:r>
            <a:r>
              <a:rPr lang="en-US"/>
              <a:t> (el por qué aparece el ASCII EXTENDIDO)</a:t>
            </a:r>
          </a:p>
          <a:p>
            <a:r>
              <a:rPr lang="en-US" dirty="0">
                <a:hlinkClick r:id="rId5"/>
              </a:rPr>
              <a:t>https://tecnoloco.istocks.club/cual-es-la-diferencia-entre-texto-ascii-y-unicode/2021-01-04/</a:t>
            </a:r>
            <a:r>
              <a:rPr lang="en-US"/>
              <a:t> (MUY BUENO)</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19</a:t>
            </a:fld>
            <a:endParaRPr lang="es-ES"/>
          </a:p>
        </p:txBody>
      </p:sp>
    </p:spTree>
    <p:extLst>
      <p:ext uri="{BB962C8B-B14F-4D97-AF65-F5344CB8AC3E}">
        <p14:creationId xmlns:p14="http://schemas.microsoft.com/office/powerpoint/2010/main" val="3487355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cs typeface="Calibri"/>
              </a:rPr>
              <a:t>Muy </a:t>
            </a:r>
            <a:r>
              <a:rPr lang="en-US" dirty="0" err="1">
                <a:cs typeface="Calibri"/>
              </a:rPr>
              <a:t>buena</a:t>
            </a:r>
            <a:r>
              <a:rPr lang="en-US" dirty="0">
                <a:cs typeface="Calibri"/>
              </a:rPr>
              <a:t> </a:t>
            </a:r>
            <a:r>
              <a:rPr lang="en-US" dirty="0" err="1">
                <a:cs typeface="Calibri"/>
              </a:rPr>
              <a:t>programación</a:t>
            </a:r>
            <a:r>
              <a:rPr lang="en-US" dirty="0">
                <a:cs typeface="Calibri"/>
              </a:rPr>
              <a:t>: </a:t>
            </a:r>
            <a:r>
              <a:rPr lang="en-US" dirty="0">
                <a:hlinkClick r:id="rId3"/>
              </a:rPr>
              <a:t>http://dis.um.es/~lopezquesada/documentos/IES_1718/LMSGI/curso/material.html</a:t>
            </a:r>
            <a:r>
              <a:rPr lang="en-US" dirty="0"/>
              <a:t> </a:t>
            </a:r>
          </a:p>
          <a:p>
            <a:r>
              <a:rPr lang="en-US" dirty="0">
                <a:cs typeface="Calibri"/>
              </a:rPr>
              <a:t>Web </a:t>
            </a:r>
            <a:r>
              <a:rPr lang="en-US" dirty="0" err="1">
                <a:cs typeface="Calibri"/>
              </a:rPr>
              <a:t>completa</a:t>
            </a:r>
            <a:r>
              <a:rPr lang="en-US" dirty="0">
                <a:cs typeface="Calibri"/>
              </a:rPr>
              <a:t> de </a:t>
            </a:r>
            <a:r>
              <a:rPr lang="en-US" dirty="0" err="1">
                <a:cs typeface="Calibri"/>
              </a:rPr>
              <a:t>temario</a:t>
            </a:r>
            <a:r>
              <a:rPr lang="en-US" dirty="0">
                <a:cs typeface="Calibri"/>
              </a:rPr>
              <a:t> </a:t>
            </a:r>
            <a:r>
              <a:rPr lang="en-US" dirty="0">
                <a:hlinkClick r:id="rId4"/>
              </a:rPr>
              <a:t>http://webdidacticarafaelmunoz.appspot.com/lmsgi/index-lmsgi.jsp</a:t>
            </a:r>
            <a:r>
              <a:rPr lang="en-US" dirty="0"/>
              <a:t> </a:t>
            </a:r>
          </a:p>
        </p:txBody>
      </p:sp>
      <p:sp>
        <p:nvSpPr>
          <p:cNvPr id="4" name="Marcador de número de diapositiva 3"/>
          <p:cNvSpPr>
            <a:spLocks noGrp="1"/>
          </p:cNvSpPr>
          <p:nvPr>
            <p:ph type="sldNum" sz="quarter" idx="5"/>
          </p:nvPr>
        </p:nvSpPr>
        <p:spPr/>
        <p:txBody>
          <a:bodyPr/>
          <a:lstStyle/>
          <a:p>
            <a:fld id="{18148787-7E00-45B3-B97E-CA390BD692E5}" type="slidenum">
              <a:rPr lang="es-ES"/>
              <a:t>2</a:t>
            </a:fld>
            <a:endParaRPr lang="es-ES"/>
          </a:p>
        </p:txBody>
      </p:sp>
    </p:spTree>
    <p:extLst>
      <p:ext uri="{BB962C8B-B14F-4D97-AF65-F5344CB8AC3E}">
        <p14:creationId xmlns:p14="http://schemas.microsoft.com/office/powerpoint/2010/main" val="2625061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a:p>
            <a:r>
              <a:rPr lang="en-US" dirty="0">
                <a:hlinkClick r:id="rId3"/>
              </a:rPr>
              <a:t>https://es.wikipedia.org/wiki/Codificaci%C3%B3n_de_caracteres</a:t>
            </a:r>
            <a:endParaRPr lang="en-US" dirty="0"/>
          </a:p>
          <a:p>
            <a:r>
              <a:rPr lang="en-US" dirty="0">
                <a:hlinkClick r:id="rId4"/>
              </a:rPr>
              <a:t>https://www.it-swarm-es.com/es/unicode/cual-es-la-diferencia-entre-ascii-y-unicode/1041881626/</a:t>
            </a:r>
            <a:r>
              <a:rPr lang="en-US"/>
              <a:t> (el por qué aparece el ASCII EXTENDIDO)</a:t>
            </a:r>
          </a:p>
          <a:p>
            <a:r>
              <a:rPr lang="en-US" dirty="0">
                <a:hlinkClick r:id="rId5"/>
              </a:rPr>
              <a:t>https://es.wikipedia.org/wiki/ISO/IEC_8859-1</a:t>
            </a:r>
            <a:endParaRPr lang="en-US" dirty="0">
              <a:cs typeface="Calibri"/>
            </a:endParaRPr>
          </a:p>
          <a:p>
            <a:r>
              <a:rPr lang="en-US" dirty="0">
                <a:hlinkClick r:id="rId6"/>
              </a:rPr>
              <a:t>https://es.wikipedia.org/wiki/ASCII#Variantes_de_ASCII</a:t>
            </a:r>
            <a:r>
              <a:rPr lang="en-US" dirty="0"/>
              <a:t> </a:t>
            </a:r>
            <a:endParaRPr lang="en-US" dirty="0">
              <a:cs typeface="Calibri"/>
            </a:endParaRPr>
          </a:p>
          <a:p>
            <a:r>
              <a:rPr lang="en-US" dirty="0">
                <a:hlinkClick r:id="rId7"/>
              </a:rPr>
              <a:t>https://hipertextual.com/2014/10/ascii-historia-codigo</a:t>
            </a:r>
            <a:r>
              <a:rPr lang="en-US"/>
              <a:t> (CURIOSIDADES ASCII)</a:t>
            </a:r>
            <a:endParaRPr lang="en-US">
              <a:cs typeface="Calibri"/>
            </a:endParaRPr>
          </a:p>
          <a:p>
            <a:r>
              <a:rPr lang="en-US" dirty="0">
                <a:hlinkClick r:id="rId8"/>
              </a:rPr>
              <a:t>https://elcodigoascii.com.ar/codigos-ascii-extendidos/bloque-color-tramado-densidad-media-caracter-grafico-codigo-ascii-177.html</a:t>
            </a:r>
            <a:endParaRPr lang="en-US" dirty="0">
              <a:cs typeface="Calibri"/>
            </a:endParaRPr>
          </a:p>
          <a:p>
            <a:r>
              <a:rPr lang="en-US" dirty="0">
                <a:hlinkClick r:id="rId9"/>
              </a:rPr>
              <a:t>https://es.sawakinome.com/articles/technology/difference-between-ascii-and-unicode.html#ASCII</a:t>
            </a:r>
            <a:r>
              <a:rPr lang="en-US" dirty="0"/>
              <a:t> </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20</a:t>
            </a:fld>
            <a:endParaRPr lang="es-ES"/>
          </a:p>
        </p:txBody>
      </p:sp>
    </p:spTree>
    <p:extLst>
      <p:ext uri="{BB962C8B-B14F-4D97-AF65-F5344CB8AC3E}">
        <p14:creationId xmlns:p14="http://schemas.microsoft.com/office/powerpoint/2010/main" val="1280103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https://ed.team/blog/unicode-y-ascii</a:t>
            </a:r>
            <a:r>
              <a:rPr lang="en-US" dirty="0"/>
              <a:t> </a:t>
            </a:r>
            <a:endParaRPr lang="es-ES" dirty="0"/>
          </a:p>
          <a:p>
            <a:r>
              <a:rPr lang="en-US" dirty="0">
                <a:hlinkClick r:id="rId4"/>
              </a:rPr>
              <a:t>https://es.wikipedia.org/wiki/Unicode</a:t>
            </a:r>
            <a:r>
              <a:rPr lang="en-US" dirty="0"/>
              <a:t> </a:t>
            </a:r>
            <a:endParaRPr lang="en-US" dirty="0">
              <a:cs typeface="Calibri"/>
            </a:endParaRPr>
          </a:p>
          <a:p>
            <a:r>
              <a:rPr lang="en-US" dirty="0">
                <a:hlinkClick r:id="rId5"/>
              </a:rPr>
              <a:t>https://tecnoloco.istocks.club/cual-es-la-diferencia-entre-texto-ascii-y-unicode/2021-01-04/</a:t>
            </a:r>
            <a:r>
              <a:rPr lang="en-US" dirty="0"/>
              <a:t> </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21</a:t>
            </a:fld>
            <a:endParaRPr lang="es-ES"/>
          </a:p>
        </p:txBody>
      </p:sp>
    </p:spTree>
    <p:extLst>
      <p:ext uri="{BB962C8B-B14F-4D97-AF65-F5344CB8AC3E}">
        <p14:creationId xmlns:p14="http://schemas.microsoft.com/office/powerpoint/2010/main" val="2731327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cs typeface="Calibri"/>
              </a:rPr>
              <a:t>VERIFICADOR DE CODIFICAIÓN PARA XMLT/HTML </a:t>
            </a:r>
            <a:r>
              <a:rPr lang="en-US" dirty="0">
                <a:hlinkClick r:id="rId3"/>
              </a:rPr>
              <a:t>https://www.w3.org/International/questions/qa-validator-charset-check.es</a:t>
            </a:r>
            <a:r>
              <a:rPr lang="en-US" dirty="0"/>
              <a:t> </a:t>
            </a:r>
          </a:p>
          <a:p>
            <a:r>
              <a:rPr lang="en-US" dirty="0">
                <a:hlinkClick r:id="rId4"/>
              </a:rPr>
              <a:t>http://blog.fidelizador.com/2019/12/17/utf8-n-tildes-y-caracteres-especiales/</a:t>
            </a:r>
            <a:endParaRPr lang="en-US" dirty="0">
              <a:cs typeface="Calibri"/>
            </a:endParaRPr>
          </a:p>
          <a:p>
            <a:r>
              <a:rPr lang="en-US" dirty="0">
                <a:cs typeface="Calibri"/>
              </a:rPr>
              <a:t>(*)</a:t>
            </a:r>
            <a:r>
              <a:rPr lang="en-US" dirty="0" err="1">
                <a:cs typeface="Calibri"/>
              </a:rPr>
              <a:t>Representación</a:t>
            </a:r>
            <a:r>
              <a:rPr lang="en-US" dirty="0">
                <a:cs typeface="Calibri"/>
              </a:rPr>
              <a:t> de </a:t>
            </a:r>
            <a:r>
              <a:rPr lang="en-US" dirty="0" err="1">
                <a:cs typeface="Calibri"/>
              </a:rPr>
              <a:t>caracteres</a:t>
            </a:r>
            <a:r>
              <a:rPr lang="en-US" dirty="0">
                <a:cs typeface="Calibri"/>
              </a:rPr>
              <a:t> no </a:t>
            </a:r>
            <a:r>
              <a:rPr lang="en-US" dirty="0" err="1">
                <a:cs typeface="Calibri"/>
              </a:rPr>
              <a:t>textuales</a:t>
            </a:r>
            <a:r>
              <a:rPr lang="en-US" dirty="0">
                <a:cs typeface="Calibri"/>
              </a:rPr>
              <a:t>: SALTO DE LÍNEA LF (LINUX) CR (WINDOWS)  </a:t>
            </a:r>
            <a:r>
              <a:rPr lang="en-US" dirty="0">
                <a:hlinkClick r:id="rId5"/>
              </a:rPr>
              <a:t>https://es.ccm.net/faq/3023-sed-conversion-de-retornos-de-carro-dos-crlf-a-unix-lf</a:t>
            </a:r>
            <a:r>
              <a:rPr lang="en-US" dirty="0"/>
              <a:t>  En la </a:t>
            </a:r>
            <a:r>
              <a:rPr lang="en-US" dirty="0" err="1"/>
              <a:t>mayoría</a:t>
            </a:r>
            <a:r>
              <a:rPr lang="en-US" dirty="0"/>
              <a:t> de </a:t>
            </a:r>
            <a:r>
              <a:rPr lang="en-US" dirty="0" err="1"/>
              <a:t>aplicaciones</a:t>
            </a:r>
            <a:r>
              <a:rPr lang="en-US" dirty="0"/>
              <a:t> y </a:t>
            </a:r>
            <a:r>
              <a:rPr lang="en-US" dirty="0" err="1"/>
              <a:t>sistemas</a:t>
            </a:r>
            <a:r>
              <a:rPr lang="en-US" dirty="0"/>
              <a:t> </a:t>
            </a:r>
            <a:r>
              <a:rPr lang="en-US" dirty="0" err="1"/>
              <a:t>ya</a:t>
            </a:r>
            <a:r>
              <a:rPr lang="en-US" dirty="0"/>
              <a:t> es </a:t>
            </a:r>
            <a:r>
              <a:rPr lang="en-US" dirty="0" err="1"/>
              <a:t>transparente</a:t>
            </a:r>
            <a:r>
              <a:rPr lang="en-US" dirty="0"/>
              <a:t> </a:t>
            </a:r>
            <a:r>
              <a:rPr lang="en-US" dirty="0" err="1"/>
              <a:t>en</a:t>
            </a:r>
            <a:r>
              <a:rPr lang="en-US" dirty="0"/>
              <a:t> la </a:t>
            </a:r>
            <a:r>
              <a:rPr lang="en-US" dirty="0" err="1"/>
              <a:t>actualidad</a:t>
            </a:r>
            <a:endParaRPr lang="en-US" dirty="0" err="1">
              <a:cs typeface="Calibri"/>
            </a:endParaRPr>
          </a:p>
          <a:p>
            <a:r>
              <a:rPr lang="en-US" dirty="0">
                <a:cs typeface="Calibri"/>
              </a:rPr>
              <a:t>IMAGEN: </a:t>
            </a:r>
            <a:r>
              <a:rPr lang="en-US" dirty="0">
                <a:hlinkClick r:id="rId6"/>
              </a:rPr>
              <a:t>https://www.campusmvp.es/recursos/post/git-como-evitar-problemas-con-cambios-de-linea-al-trabajar-en-equipo.aspx</a:t>
            </a:r>
            <a:r>
              <a:rPr lang="en-US" dirty="0"/>
              <a:t> </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22</a:t>
            </a:fld>
            <a:endParaRPr lang="es-ES"/>
          </a:p>
        </p:txBody>
      </p:sp>
    </p:spTree>
    <p:extLst>
      <p:ext uri="{BB962C8B-B14F-4D97-AF65-F5344CB8AC3E}">
        <p14:creationId xmlns:p14="http://schemas.microsoft.com/office/powerpoint/2010/main" val="1617878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Explicar</a:t>
            </a:r>
            <a:r>
              <a:rPr lang="en-US" dirty="0">
                <a:cs typeface="Calibri"/>
              </a:rPr>
              <a:t> un </a:t>
            </a:r>
            <a:r>
              <a:rPr lang="en-US" dirty="0" err="1">
                <a:cs typeface="Calibri"/>
              </a:rPr>
              <a:t>ejemplo</a:t>
            </a:r>
            <a:r>
              <a:rPr lang="en-US" dirty="0">
                <a:cs typeface="Calibri"/>
              </a:rPr>
              <a:t> </a:t>
            </a:r>
            <a:r>
              <a:rPr lang="en-US" dirty="0" err="1">
                <a:cs typeface="Calibri"/>
              </a:rPr>
              <a:t>como</a:t>
            </a:r>
            <a:r>
              <a:rPr lang="en-US" dirty="0">
                <a:cs typeface="Calibri"/>
              </a:rPr>
              <a:t> </a:t>
            </a:r>
            <a:r>
              <a:rPr lang="en-US" dirty="0" err="1">
                <a:cs typeface="Calibri"/>
              </a:rPr>
              <a:t>exportar</a:t>
            </a:r>
            <a:r>
              <a:rPr lang="en-US" dirty="0">
                <a:cs typeface="Calibri"/>
              </a:rPr>
              <a:t> / </a:t>
            </a:r>
            <a:r>
              <a:rPr lang="en-US" dirty="0" err="1">
                <a:cs typeface="Calibri"/>
              </a:rPr>
              <a:t>importar</a:t>
            </a:r>
            <a:r>
              <a:rPr lang="en-US" dirty="0">
                <a:cs typeface="Calibri"/>
              </a:rPr>
              <a:t> </a:t>
            </a:r>
            <a:r>
              <a:rPr lang="en-US" dirty="0" err="1">
                <a:cs typeface="Calibri"/>
              </a:rPr>
              <a:t>datos</a:t>
            </a:r>
            <a:r>
              <a:rPr lang="en-US" dirty="0">
                <a:cs typeface="Calibri"/>
              </a:rPr>
              <a:t> con </a:t>
            </a:r>
            <a:r>
              <a:rPr lang="en-US" dirty="0" err="1">
                <a:cs typeface="Calibri"/>
              </a:rPr>
              <a:t>cvs</a:t>
            </a:r>
          </a:p>
          <a:p>
            <a:r>
              <a:rPr lang="en-US" dirty="0">
                <a:hlinkClick r:id="rId3"/>
              </a:rPr>
              <a:t>https://www.geeknetic.es/Guia/1829/Como-convertir-archivos-CSV-a-Excel.html</a:t>
            </a:r>
            <a:r>
              <a:rPr lang="en-US" dirty="0"/>
              <a:t> </a:t>
            </a:r>
            <a:endParaRPr lang="en-US" dirty="0">
              <a:cs typeface="Calibri"/>
            </a:endParaRPr>
          </a:p>
          <a:p>
            <a:r>
              <a:rPr lang="en-US" dirty="0">
                <a:hlinkClick r:id="rId4"/>
              </a:rPr>
              <a:t>https://www.qualtrics.com/es/support/research-core/pestana-datos-y-analisis/datos/exportar-los-datos/formatos-de-exportacion-de-datos/</a:t>
            </a:r>
            <a:r>
              <a:rPr lang="en-US" dirty="0"/>
              <a:t> (</a:t>
            </a:r>
            <a:r>
              <a:rPr lang="en-US" dirty="0" err="1"/>
              <a:t>diferentes</a:t>
            </a:r>
            <a:r>
              <a:rPr lang="en-US" dirty="0"/>
              <a:t> </a:t>
            </a:r>
            <a:r>
              <a:rPr lang="en-US" dirty="0" err="1"/>
              <a:t>tipos</a:t>
            </a:r>
            <a:r>
              <a:rPr lang="en-US" dirty="0"/>
              <a:t> de </a:t>
            </a:r>
            <a:r>
              <a:rPr lang="en-US" dirty="0" err="1"/>
              <a:t>exportación</a:t>
            </a:r>
            <a:r>
              <a:rPr lang="en-US" dirty="0"/>
              <a:t>)</a:t>
            </a:r>
            <a:endParaRPr lang="en-US" dirty="0">
              <a:cs typeface="Calibri"/>
            </a:endParaRPr>
          </a:p>
          <a:p>
            <a:r>
              <a:rPr lang="en-US" dirty="0" err="1">
                <a:cs typeface="Calibri"/>
              </a:rPr>
              <a:t>Ficheros</a:t>
            </a:r>
            <a:r>
              <a:rPr lang="en-US" dirty="0">
                <a:cs typeface="Calibri"/>
              </a:rPr>
              <a:t> de </a:t>
            </a:r>
            <a:r>
              <a:rPr lang="en-US" dirty="0" err="1">
                <a:cs typeface="Calibri"/>
              </a:rPr>
              <a:t>marcas</a:t>
            </a:r>
          </a:p>
          <a:p>
            <a:r>
              <a:rPr lang="en-US" dirty="0">
                <a:hlinkClick r:id="rId5"/>
              </a:rPr>
              <a:t>https://support.microsoft.com/es-es/office/exportar-datos-xml-0b21f51b-56d6-48f0-83d9-a89637cd4360</a:t>
            </a:r>
            <a:r>
              <a:rPr lang="en-US" dirty="0"/>
              <a:t> (excel a xml)</a:t>
            </a:r>
            <a:endParaRPr lang="en-US" dirty="0">
              <a:cs typeface="Calibri"/>
            </a:endParaRPr>
          </a:p>
          <a:p>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23</a:t>
            </a:fld>
            <a:endParaRPr lang="es-ES"/>
          </a:p>
        </p:txBody>
      </p:sp>
    </p:spTree>
    <p:extLst>
      <p:ext uri="{BB962C8B-B14F-4D97-AF65-F5344CB8AC3E}">
        <p14:creationId xmlns:p14="http://schemas.microsoft.com/office/powerpoint/2010/main" val="775222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https://es.wikipedia.org/wiki/Codificaci%C3%B3n_de_caracteres#:~:text=La%20codificaci%C3%B3n%20de%20caracteres%20es,normas%20o%20reglas%20de%20codificaci%C3%B3n</a:t>
            </a:r>
            <a:r>
              <a:rPr lang="en-US" dirty="0"/>
              <a:t>.</a:t>
            </a:r>
            <a:endParaRPr lang="es-ES"/>
          </a:p>
          <a:p>
            <a:endParaRPr lang="en-US" dirty="0"/>
          </a:p>
        </p:txBody>
      </p:sp>
      <p:sp>
        <p:nvSpPr>
          <p:cNvPr id="4" name="Marcador de número de diapositiva 3"/>
          <p:cNvSpPr>
            <a:spLocks noGrp="1"/>
          </p:cNvSpPr>
          <p:nvPr>
            <p:ph type="sldNum" sz="quarter" idx="5"/>
          </p:nvPr>
        </p:nvSpPr>
        <p:spPr/>
        <p:txBody>
          <a:bodyPr/>
          <a:lstStyle/>
          <a:p>
            <a:fld id="{18148787-7E00-45B3-B97E-CA390BD692E5}" type="slidenum">
              <a:rPr lang="es-ES"/>
              <a:t>24</a:t>
            </a:fld>
            <a:endParaRPr lang="es-ES"/>
          </a:p>
        </p:txBody>
      </p:sp>
    </p:spTree>
    <p:extLst>
      <p:ext uri="{BB962C8B-B14F-4D97-AF65-F5344CB8AC3E}">
        <p14:creationId xmlns:p14="http://schemas.microsoft.com/office/powerpoint/2010/main" val="735827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8148787-7E00-45B3-B97E-CA390BD692E5}" type="slidenum">
              <a:rPr lang="es-ES"/>
              <a:t>25</a:t>
            </a:fld>
            <a:endParaRPr lang="es-ES"/>
          </a:p>
        </p:txBody>
      </p:sp>
    </p:spTree>
    <p:extLst>
      <p:ext uri="{BB962C8B-B14F-4D97-AF65-F5344CB8AC3E}">
        <p14:creationId xmlns:p14="http://schemas.microsoft.com/office/powerpoint/2010/main" val="2385218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cs typeface="Calibri"/>
              </a:rPr>
              <a:t>U.DIDÁCTICA </a:t>
            </a:r>
            <a:r>
              <a:rPr lang="en-US" dirty="0">
                <a:hlinkClick r:id="rId3"/>
              </a:rPr>
              <a:t>https://www.docencia.taboadaleon.es/1-0-programacion-de-la-unidad.html</a:t>
            </a:r>
            <a:r>
              <a:rPr lang="en-US" dirty="0"/>
              <a:t> </a:t>
            </a:r>
          </a:p>
          <a:p>
            <a:r>
              <a:rPr lang="en-US" dirty="0">
                <a:cs typeface="Calibri"/>
              </a:rPr>
              <a:t>HISTORIA DE LOS LENGUAJES MARCADOS </a:t>
            </a:r>
            <a:r>
              <a:rPr lang="en-US" dirty="0">
                <a:hlinkClick r:id="rId4"/>
              </a:rPr>
              <a:t>http://www.bibliopos.es/Biblion-A2-Biblioteconomia/10Lenguajes-de-marcado.pdf</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26</a:t>
            </a:fld>
            <a:endParaRPr lang="es-ES"/>
          </a:p>
        </p:txBody>
      </p:sp>
    </p:spTree>
    <p:extLst>
      <p:ext uri="{BB962C8B-B14F-4D97-AF65-F5344CB8AC3E}">
        <p14:creationId xmlns:p14="http://schemas.microsoft.com/office/powerpoint/2010/main" val="1497303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https://blogsaverroes.juntadeandalucia.es/plataformaeiv/files/2016/10/LMSGI_3.pdf</a:t>
            </a:r>
            <a:endParaRPr lang="es-ES">
              <a:cs typeface="Calibri" panose="020F0502020204030204"/>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28</a:t>
            </a:fld>
            <a:endParaRPr lang="es-ES"/>
          </a:p>
        </p:txBody>
      </p:sp>
    </p:spTree>
    <p:extLst>
      <p:ext uri="{BB962C8B-B14F-4D97-AF65-F5344CB8AC3E}">
        <p14:creationId xmlns:p14="http://schemas.microsoft.com/office/powerpoint/2010/main" val="4028783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https://es.wikipedia.org/wiki/Lenguaje_de_marcado#La_web_sem%C3%A1ntica</a:t>
            </a:r>
            <a:r>
              <a:rPr lang="en-US" dirty="0"/>
              <a:t> </a:t>
            </a:r>
          </a:p>
          <a:p>
            <a:r>
              <a:rPr lang="en-US" dirty="0">
                <a:hlinkClick r:id="rId4"/>
              </a:rPr>
              <a:t>https://www.ticarte.com/contenido/que-son-los-lenguajes-de-marcas</a:t>
            </a:r>
            <a:r>
              <a:rPr lang="en-US" dirty="0"/>
              <a:t> </a:t>
            </a: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29</a:t>
            </a:fld>
            <a:endParaRPr lang="es-ES"/>
          </a:p>
        </p:txBody>
      </p:sp>
    </p:spTree>
    <p:extLst>
      <p:ext uri="{BB962C8B-B14F-4D97-AF65-F5344CB8AC3E}">
        <p14:creationId xmlns:p14="http://schemas.microsoft.com/office/powerpoint/2010/main" val="53251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https://ikastaroak.birt.eus/edu/argitalpen/backupa/20200331/1920k/es/ASIRDAMDAW/LMSGI/LMSGI01/es_ASIRDAMDAW_LMSGI01_Contenidos/website_3_caractersticas_de_los_lenguajes_de_marcas.html</a:t>
            </a:r>
            <a:r>
              <a:rPr lang="en-US"/>
              <a:t> (APARTADO COMPLETO)</a:t>
            </a:r>
            <a:endParaRPr lang="es-ES">
              <a:cs typeface="Calibri" panose="020F0502020204030204"/>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30</a:t>
            </a:fld>
            <a:endParaRPr lang="es-ES"/>
          </a:p>
        </p:txBody>
      </p:sp>
    </p:spTree>
    <p:extLst>
      <p:ext uri="{BB962C8B-B14F-4D97-AF65-F5344CB8AC3E}">
        <p14:creationId xmlns:p14="http://schemas.microsoft.com/office/powerpoint/2010/main" val="2429170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http://www.docencia.taboadaleon.es/1-0-programacion-de-la-unidad.html</a:t>
            </a:r>
            <a:r>
              <a:rPr lang="es-ES" dirty="0"/>
              <a:t> </a:t>
            </a:r>
          </a:p>
          <a:p>
            <a:r>
              <a:rPr lang="es-ES" dirty="0">
                <a:hlinkClick r:id="rId4"/>
              </a:rPr>
              <a:t>https://ikastaroak.ulhi.net/edu/es/DAM/LMSGI/LMSGI02/es_DAM_LMSGI02_OrientacionesTutoria/</a:t>
            </a:r>
            <a:r>
              <a:rPr lang="es-ES" dirty="0"/>
              <a:t> </a:t>
            </a:r>
          </a:p>
          <a:p>
            <a:r>
              <a:rPr lang="es-ES">
                <a:cs typeface="Calibri"/>
              </a:rPr>
              <a:t>Apuntes completos </a:t>
            </a:r>
            <a:r>
              <a:rPr lang="es-ES" dirty="0">
                <a:hlinkClick r:id="rId5"/>
              </a:rPr>
              <a:t>http://webdidacticarafaelmunoz.appspot.com/lmsgi/index-lmsgi.jsp</a:t>
            </a:r>
            <a:endParaRPr lang="es-ES" dirty="0"/>
          </a:p>
          <a:p>
            <a:r>
              <a:rPr lang="es-ES" dirty="0">
                <a:cs typeface="Calibri"/>
              </a:rPr>
              <a:t>Otros apuntes con ejemplos </a:t>
            </a:r>
            <a:r>
              <a:rPr lang="es-ES" dirty="0">
                <a:hlinkClick r:id="rId6"/>
              </a:rPr>
              <a:t>http://olgatapia.es/lmsg.html</a:t>
            </a:r>
            <a:r>
              <a:rPr lang="es-ES" dirty="0"/>
              <a:t> </a:t>
            </a:r>
          </a:p>
          <a:p>
            <a:r>
              <a:rPr lang="es-ES">
                <a:cs typeface="Calibri"/>
              </a:rPr>
              <a:t>Lugar web con muchos apuntes </a:t>
            </a:r>
            <a:r>
              <a:rPr lang="es-ES">
                <a:hlinkClick r:id="rId7"/>
              </a:rPr>
              <a:t>https://moodlesafareyes.safanet.es/course/view.php?id=947</a:t>
            </a:r>
            <a:r>
              <a:rPr lang="es-ES"/>
              <a:t> </a:t>
            </a:r>
            <a:endParaRPr lang="es-ES" dirty="0"/>
          </a:p>
        </p:txBody>
      </p:sp>
      <p:sp>
        <p:nvSpPr>
          <p:cNvPr id="4" name="Marcador de número de diapositiva 3"/>
          <p:cNvSpPr>
            <a:spLocks noGrp="1"/>
          </p:cNvSpPr>
          <p:nvPr>
            <p:ph type="sldNum" sz="quarter" idx="5"/>
          </p:nvPr>
        </p:nvSpPr>
        <p:spPr/>
        <p:txBody>
          <a:bodyPr/>
          <a:lstStyle/>
          <a:p>
            <a:fld id="{18148787-7E00-45B3-B97E-CA390BD692E5}" type="slidenum">
              <a:rPr lang="es-ES"/>
              <a:t>3</a:t>
            </a:fld>
            <a:endParaRPr lang="es-ES"/>
          </a:p>
        </p:txBody>
      </p:sp>
    </p:spTree>
    <p:extLst>
      <p:ext uri="{BB962C8B-B14F-4D97-AF65-F5344CB8AC3E}">
        <p14:creationId xmlns:p14="http://schemas.microsoft.com/office/powerpoint/2010/main" val="930587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cs typeface="Calibri"/>
              </a:rPr>
              <a:t>TIPOS DE MARCADO </a:t>
            </a:r>
            <a:r>
              <a:rPr lang="en-US" dirty="0">
                <a:hlinkClick r:id="rId3"/>
              </a:rPr>
              <a:t>https://www.docencia.taboadaleon.es/1-1-lenguajes-de-marcas-tipos-y-clasificacion-de-los-mas-relevantes.html</a:t>
            </a:r>
            <a:r>
              <a:rPr lang="en-US" dirty="0"/>
              <a:t> </a:t>
            </a:r>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31</a:t>
            </a:fld>
            <a:endParaRPr lang="es-ES"/>
          </a:p>
        </p:txBody>
      </p:sp>
    </p:spTree>
    <p:extLst>
      <p:ext uri="{BB962C8B-B14F-4D97-AF65-F5344CB8AC3E}">
        <p14:creationId xmlns:p14="http://schemas.microsoft.com/office/powerpoint/2010/main" val="3021537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https://blog.seigoo.com/lenguaje-marcado-datos-seo</a:t>
            </a:r>
            <a:endParaRPr lang="es-ES" dirty="0"/>
          </a:p>
        </p:txBody>
      </p:sp>
      <p:sp>
        <p:nvSpPr>
          <p:cNvPr id="4" name="Marcador de número de diapositiva 3"/>
          <p:cNvSpPr>
            <a:spLocks noGrp="1"/>
          </p:cNvSpPr>
          <p:nvPr>
            <p:ph type="sldNum" sz="quarter" idx="5"/>
          </p:nvPr>
        </p:nvSpPr>
        <p:spPr/>
        <p:txBody>
          <a:bodyPr/>
          <a:lstStyle/>
          <a:p>
            <a:fld id="{18148787-7E00-45B3-B97E-CA390BD692E5}" type="slidenum">
              <a:rPr lang="es-ES"/>
              <a:t>32</a:t>
            </a:fld>
            <a:endParaRPr lang="es-ES"/>
          </a:p>
        </p:txBody>
      </p:sp>
    </p:spTree>
    <p:extLst>
      <p:ext uri="{BB962C8B-B14F-4D97-AF65-F5344CB8AC3E}">
        <p14:creationId xmlns:p14="http://schemas.microsoft.com/office/powerpoint/2010/main" val="2426863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https://ikastaroak.birt.eus/edu/argitalpen/backupa/20200331/1920k/es/ASIRDAMDAW/LMSGI/LMSGI01/es_ASIRDAMDAW_LMSGI01_Contenidos/website_2_etiquetas_o_marcas.html</a:t>
            </a:r>
            <a:r>
              <a:rPr lang="es-ES" dirty="0"/>
              <a:t> </a:t>
            </a:r>
          </a:p>
          <a:p>
            <a:endParaRPr lang="es-E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33</a:t>
            </a:fld>
            <a:endParaRPr lang="es-ES"/>
          </a:p>
        </p:txBody>
      </p:sp>
    </p:spTree>
    <p:extLst>
      <p:ext uri="{BB962C8B-B14F-4D97-AF65-F5344CB8AC3E}">
        <p14:creationId xmlns:p14="http://schemas.microsoft.com/office/powerpoint/2010/main" val="3195476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https://ikastaroak.birt.eus/edu/argitalpen/backupa/20200331/1920k/es/ASIRDAMDAW/LMSGI/LMSGI01/es_ASIRDAMDAW_LMSGI01_Contenidos/website_55_comparacin_de_xml_con_html.html</a:t>
            </a:r>
            <a:endParaRPr lang="es-ES">
              <a:cs typeface="Calibri" panose="020F0502020204030204"/>
            </a:endParaRPr>
          </a:p>
          <a:p>
            <a:r>
              <a:rPr lang="en-US" dirty="0">
                <a:hlinkClick r:id="rId4"/>
              </a:rPr>
              <a:t>https://www.htmlquick.com/es/tutorials/tags-attributes.html</a:t>
            </a:r>
            <a:r>
              <a:rPr lang="en-US" dirty="0"/>
              <a:t> </a:t>
            </a:r>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36</a:t>
            </a:fld>
            <a:endParaRPr lang="es-ES"/>
          </a:p>
        </p:txBody>
      </p:sp>
    </p:spTree>
    <p:extLst>
      <p:ext uri="{BB962C8B-B14F-4D97-AF65-F5344CB8AC3E}">
        <p14:creationId xmlns:p14="http://schemas.microsoft.com/office/powerpoint/2010/main" val="1907322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https://www.academia.edu/40617721/IES_Do%C3%B1ana_Unidad_1_Introducci%C3%B3n_a_los_lenguajes_de_marcas</a:t>
            </a:r>
            <a:endParaRPr lang="es-ES" dirty="0"/>
          </a:p>
        </p:txBody>
      </p:sp>
      <p:sp>
        <p:nvSpPr>
          <p:cNvPr id="4" name="Marcador de número de diapositiva 3"/>
          <p:cNvSpPr>
            <a:spLocks noGrp="1"/>
          </p:cNvSpPr>
          <p:nvPr>
            <p:ph type="sldNum" sz="quarter" idx="5"/>
          </p:nvPr>
        </p:nvSpPr>
        <p:spPr/>
        <p:txBody>
          <a:bodyPr/>
          <a:lstStyle/>
          <a:p>
            <a:fld id="{18148787-7E00-45B3-B97E-CA390BD692E5}" type="slidenum">
              <a:rPr lang="es-ES"/>
              <a:t>37</a:t>
            </a:fld>
            <a:endParaRPr lang="es-ES"/>
          </a:p>
        </p:txBody>
      </p:sp>
    </p:spTree>
    <p:extLst>
      <p:ext uri="{BB962C8B-B14F-4D97-AF65-F5344CB8AC3E}">
        <p14:creationId xmlns:p14="http://schemas.microsoft.com/office/powerpoint/2010/main" val="3318093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https://www.academia.edu/40617721/IES_Do%C3%B1ana_Unidad_1_Introducci%C3%B3n_a_los_lenguajes_de_marcas</a:t>
            </a:r>
            <a:endParaRPr lang="es-ES" dirty="0"/>
          </a:p>
          <a:p>
            <a:endParaRPr lang="es-E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38</a:t>
            </a:fld>
            <a:endParaRPr lang="es-ES"/>
          </a:p>
        </p:txBody>
      </p:sp>
    </p:spTree>
    <p:extLst>
      <p:ext uri="{BB962C8B-B14F-4D97-AF65-F5344CB8AC3E}">
        <p14:creationId xmlns:p14="http://schemas.microsoft.com/office/powerpoint/2010/main" val="2978085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file:///E:/Descargas/DAW%20LENGUAJES%20DE%20MARCAS.%20Tema%201_%20Reconocimiento%20de%20las%20caracter%C3%ADsticas%20de%20los%20Lenguajes%20de%20Marcas.pdf</a:t>
            </a:r>
            <a:r>
              <a:rPr lang="en-US" dirty="0"/>
              <a:t> </a:t>
            </a:r>
          </a:p>
          <a:p>
            <a:r>
              <a:rPr lang="en-US" dirty="0">
                <a:hlinkClick r:id="rId4"/>
              </a:rPr>
              <a:t>https://www.mclibre.org/consultar/xml/lecciones/web-semantica.html</a:t>
            </a:r>
            <a:r>
              <a:rPr lang="en-US" dirty="0"/>
              <a:t>  </a:t>
            </a:r>
          </a:p>
          <a:p>
            <a:r>
              <a:rPr lang="en-US" dirty="0">
                <a:hlinkClick r:id="rId5"/>
              </a:rPr>
              <a:t>http://webdidacticarafaelmunoz.appspot.com/lmsgi/lmsgi-cap1.jsp</a:t>
            </a:r>
            <a:r>
              <a:rPr lang="en-US" dirty="0"/>
              <a:t> </a:t>
            </a:r>
          </a:p>
          <a:p>
            <a:r>
              <a:rPr lang="en-US" dirty="0">
                <a:hlinkClick r:id="rId6"/>
              </a:rPr>
              <a:t>https://ikastaroak.birt.eus/edu/argitalpen/backupa/20200331/1920k/es/ASIRDAMDAW/LMSGI/LMSGI01/es_ASIRDAMDAW_LMSGI01_Contenidos/website_54_xml_extensible_markup_language.html</a:t>
            </a:r>
            <a:r>
              <a:rPr lang="en-US" dirty="0"/>
              <a:t> </a:t>
            </a:r>
          </a:p>
        </p:txBody>
      </p:sp>
      <p:sp>
        <p:nvSpPr>
          <p:cNvPr id="4" name="Marcador de número de diapositiva 3"/>
          <p:cNvSpPr>
            <a:spLocks noGrp="1"/>
          </p:cNvSpPr>
          <p:nvPr>
            <p:ph type="sldNum" sz="quarter" idx="5"/>
          </p:nvPr>
        </p:nvSpPr>
        <p:spPr/>
        <p:txBody>
          <a:bodyPr/>
          <a:lstStyle/>
          <a:p>
            <a:fld id="{18148787-7E00-45B3-B97E-CA390BD692E5}" type="slidenum">
              <a:rPr lang="es-ES"/>
              <a:t>40</a:t>
            </a:fld>
            <a:endParaRPr lang="es-ES"/>
          </a:p>
        </p:txBody>
      </p:sp>
    </p:spTree>
    <p:extLst>
      <p:ext uri="{BB962C8B-B14F-4D97-AF65-F5344CB8AC3E}">
        <p14:creationId xmlns:p14="http://schemas.microsoft.com/office/powerpoint/2010/main" val="3188747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cs typeface="Calibri"/>
            </a:endParaRPr>
          </a:p>
          <a:p>
            <a:r>
              <a:rPr lang="en-US" dirty="0">
                <a:hlinkClick r:id="rId3"/>
              </a:rPr>
              <a:t>https://www.ticarte.com/contenido/que-son-los-lenguajes-de-marcas</a:t>
            </a:r>
            <a:endParaRPr lang="en-US" dirty="0">
              <a:cs typeface="Calibri"/>
              <a:hlinkClick r:id="rId3"/>
            </a:endParaRPr>
          </a:p>
          <a:p>
            <a:r>
              <a:rPr lang="en-US" dirty="0">
                <a:hlinkClick r:id="rId4"/>
              </a:rPr>
              <a:t>https://ikastaroak.birt.eus/edu/argitalpen/backupa/20200331/1920k/es/ASIRDAMDAW/LMSGI/LMSGI01/es_ASIRDAMDAW_LMSGI01_Contenidos/website_51_gml_generalizaed_markup_language.html</a:t>
            </a:r>
            <a:r>
              <a:rPr lang="en-US" dirty="0"/>
              <a:t> </a:t>
            </a:r>
            <a:endParaRPr lang="en-US" dirty="0">
              <a:cs typeface="Calibri"/>
            </a:endParaRPr>
          </a:p>
          <a:p>
            <a:endParaRPr lang="en-U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41</a:t>
            </a:fld>
            <a:endParaRPr lang="es-ES"/>
          </a:p>
        </p:txBody>
      </p:sp>
    </p:spTree>
    <p:extLst>
      <p:ext uri="{BB962C8B-B14F-4D97-AF65-F5344CB8AC3E}">
        <p14:creationId xmlns:p14="http://schemas.microsoft.com/office/powerpoint/2010/main" val="3910676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https://ikastaroak.birt.eus/edu/argitalpen/backupa/20200331/1920k/es/ASIRDAMDAW/LMSGI/LMSGI02/es_ASIRDAMDAW_LMSGI02_Contenidos/website_1_del_html_al_xhtml_evolucin_y_versiones.html</a:t>
            </a:r>
            <a:r>
              <a:rPr lang="es-ES" dirty="0"/>
              <a:t> </a:t>
            </a:r>
          </a:p>
          <a:p>
            <a:r>
              <a:rPr lang="es-ES" dirty="0">
                <a:hlinkClick r:id="rId4"/>
              </a:rPr>
              <a:t>https://www.academia.edu/40617721/IES_Do%C3%B1ana_Unidad_1_Introducci%C3%B3n_a_los_lenguajes_de_marcas</a:t>
            </a:r>
            <a:r>
              <a:rPr lang="es-ES" dirty="0"/>
              <a:t> </a:t>
            </a:r>
            <a:endParaRPr lang="es-ES" dirty="0">
              <a:cs typeface="Calibri"/>
            </a:endParaRPr>
          </a:p>
          <a:p>
            <a:r>
              <a:rPr lang="es-ES" dirty="0">
                <a:hlinkClick r:id="rId5"/>
              </a:rPr>
              <a:t>https://uniwebsidad.com/libros/xhtml/capitulo-1</a:t>
            </a:r>
            <a:r>
              <a:rPr lang="es-ES" dirty="0"/>
              <a:t> curso completo con ejercicios de HTML</a:t>
            </a:r>
            <a:endParaRPr lang="es-ES" dirty="0">
              <a:cs typeface="Calibri"/>
            </a:endParaRPr>
          </a:p>
          <a:p>
            <a:r>
              <a:rPr lang="es-ES" dirty="0">
                <a:hlinkClick r:id="rId6"/>
              </a:rPr>
              <a:t>https://jorgesanchez.net/manuales/html/introduccion-html.html</a:t>
            </a:r>
            <a:r>
              <a:rPr lang="es-ES" dirty="0"/>
              <a:t> </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42</a:t>
            </a:fld>
            <a:endParaRPr lang="es-ES"/>
          </a:p>
        </p:txBody>
      </p:sp>
    </p:spTree>
    <p:extLst>
      <p:ext uri="{BB962C8B-B14F-4D97-AF65-F5344CB8AC3E}">
        <p14:creationId xmlns:p14="http://schemas.microsoft.com/office/powerpoint/2010/main" val="3218958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https://ikastaroak.birt.eus/edu/argitalpen/backupa/20200331/1920k/es/ASIRDAMDAW/LMSGI/LMSGI02/es_ASIRDAMDAW_LMSGI02_Contenidos/website_1_del_html_al_xhtml_evolucin_y_versiones.html</a:t>
            </a:r>
            <a:endParaRPr lang="es-ES" dirty="0"/>
          </a:p>
        </p:txBody>
      </p:sp>
      <p:sp>
        <p:nvSpPr>
          <p:cNvPr id="4" name="Marcador de número de diapositiva 3"/>
          <p:cNvSpPr>
            <a:spLocks noGrp="1"/>
          </p:cNvSpPr>
          <p:nvPr>
            <p:ph type="sldNum" sz="quarter" idx="5"/>
          </p:nvPr>
        </p:nvSpPr>
        <p:spPr/>
        <p:txBody>
          <a:bodyPr/>
          <a:lstStyle/>
          <a:p>
            <a:fld id="{18148787-7E00-45B3-B97E-CA390BD692E5}" type="slidenum">
              <a:rPr lang="es-ES"/>
              <a:t>43</a:t>
            </a:fld>
            <a:endParaRPr lang="es-ES"/>
          </a:p>
        </p:txBody>
      </p:sp>
    </p:spTree>
    <p:extLst>
      <p:ext uri="{BB962C8B-B14F-4D97-AF65-F5344CB8AC3E}">
        <p14:creationId xmlns:p14="http://schemas.microsoft.com/office/powerpoint/2010/main" val="152946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8148787-7E00-45B3-B97E-CA390BD692E5}" type="slidenum">
              <a:rPr lang="es-ES"/>
              <a:t>4</a:t>
            </a:fld>
            <a:endParaRPr lang="es-ES"/>
          </a:p>
        </p:txBody>
      </p:sp>
    </p:spTree>
    <p:extLst>
      <p:ext uri="{BB962C8B-B14F-4D97-AF65-F5344CB8AC3E}">
        <p14:creationId xmlns:p14="http://schemas.microsoft.com/office/powerpoint/2010/main" val="2653677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https://www.sololinux.es/html-vs-xml/</a:t>
            </a:r>
            <a:r>
              <a:rPr lang="en-US" dirty="0"/>
              <a:t> </a:t>
            </a:r>
            <a:endParaRPr lang="es-ES" dirty="0"/>
          </a:p>
        </p:txBody>
      </p:sp>
      <p:sp>
        <p:nvSpPr>
          <p:cNvPr id="4" name="Marcador de número de diapositiva 3"/>
          <p:cNvSpPr>
            <a:spLocks noGrp="1"/>
          </p:cNvSpPr>
          <p:nvPr>
            <p:ph type="sldNum" sz="quarter" idx="5"/>
          </p:nvPr>
        </p:nvSpPr>
        <p:spPr/>
        <p:txBody>
          <a:bodyPr/>
          <a:lstStyle/>
          <a:p>
            <a:fld id="{18148787-7E00-45B3-B97E-CA390BD692E5}" type="slidenum">
              <a:rPr lang="es-ES"/>
              <a:t>44</a:t>
            </a:fld>
            <a:endParaRPr lang="es-ES"/>
          </a:p>
        </p:txBody>
      </p:sp>
    </p:spTree>
    <p:extLst>
      <p:ext uri="{BB962C8B-B14F-4D97-AF65-F5344CB8AC3E}">
        <p14:creationId xmlns:p14="http://schemas.microsoft.com/office/powerpoint/2010/main" val="1549311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http://lili2701.blogspot.com/2013/11/unidad-7-lenguajes-de-marcado.html</a:t>
            </a:r>
            <a:endParaRPr lang="es-ES" dirty="0"/>
          </a:p>
        </p:txBody>
      </p:sp>
      <p:sp>
        <p:nvSpPr>
          <p:cNvPr id="4" name="Marcador de número de diapositiva 3"/>
          <p:cNvSpPr>
            <a:spLocks noGrp="1"/>
          </p:cNvSpPr>
          <p:nvPr>
            <p:ph type="sldNum" sz="quarter" idx="5"/>
          </p:nvPr>
        </p:nvSpPr>
        <p:spPr/>
        <p:txBody>
          <a:bodyPr/>
          <a:lstStyle/>
          <a:p>
            <a:fld id="{18148787-7E00-45B3-B97E-CA390BD692E5}" type="slidenum">
              <a:rPr lang="es-ES"/>
              <a:t>45</a:t>
            </a:fld>
            <a:endParaRPr lang="es-ES"/>
          </a:p>
        </p:txBody>
      </p:sp>
    </p:spTree>
    <p:extLst>
      <p:ext uri="{BB962C8B-B14F-4D97-AF65-F5344CB8AC3E}">
        <p14:creationId xmlns:p14="http://schemas.microsoft.com/office/powerpoint/2010/main" val="3204093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Ejercicios</a:t>
            </a:r>
            <a:r>
              <a:rPr lang="en-US" dirty="0">
                <a:cs typeface="Calibri"/>
              </a:rPr>
              <a:t>: </a:t>
            </a:r>
            <a:r>
              <a:rPr lang="en-US" dirty="0">
                <a:hlinkClick r:id="rId3"/>
              </a:rPr>
              <a:t>https://www.raulprietofernandez.net/descargas/administracion-de-sistemas-informaticos-en-red/asir-curso-1/lmsgi</a:t>
            </a:r>
            <a:r>
              <a:rPr lang="en-US" dirty="0"/>
              <a:t> </a:t>
            </a:r>
          </a:p>
          <a:p>
            <a:r>
              <a:rPr lang="en-US" dirty="0">
                <a:cs typeface="Calibri"/>
              </a:rPr>
              <a:t>Test: </a:t>
            </a:r>
            <a:r>
              <a:rPr lang="en-US" dirty="0">
                <a:hlinkClick r:id="rId4"/>
              </a:rPr>
              <a:t>https://www.daypo.com/lenguaje-marcas-tema-5-asir-uned.html#test</a:t>
            </a:r>
            <a:r>
              <a:rPr lang="en-US" dirty="0"/>
              <a:t> </a:t>
            </a:r>
            <a:endParaRPr lang="en-US" dirty="0">
              <a:cs typeface="Calibri"/>
            </a:endParaRPr>
          </a:p>
          <a:p>
            <a:r>
              <a:rPr lang="en-US" dirty="0"/>
              <a:t>https://uniwebsidad.com/libros/xhtml/capitulo-1</a:t>
            </a:r>
            <a:endParaRPr lang="en-US" dirty="0">
              <a:cs typeface="Calibri" panose="020F0502020204030204"/>
            </a:endParaRPr>
          </a:p>
          <a:p>
            <a:endParaRPr lang="en-US" dirty="0">
              <a:cs typeface="Calibri" panose="020F0502020204030204"/>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46</a:t>
            </a:fld>
            <a:endParaRPr lang="es-ES"/>
          </a:p>
        </p:txBody>
      </p:sp>
    </p:spTree>
    <p:extLst>
      <p:ext uri="{BB962C8B-B14F-4D97-AF65-F5344CB8AC3E}">
        <p14:creationId xmlns:p14="http://schemas.microsoft.com/office/powerpoint/2010/main" val="4166470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8148787-7E00-45B3-B97E-CA390BD692E5}" type="slidenum">
              <a:rPr lang="es-ES"/>
              <a:t>47</a:t>
            </a:fld>
            <a:endParaRPr lang="es-ES"/>
          </a:p>
        </p:txBody>
      </p:sp>
    </p:spTree>
    <p:extLst>
      <p:ext uri="{BB962C8B-B14F-4D97-AF65-F5344CB8AC3E}">
        <p14:creationId xmlns:p14="http://schemas.microsoft.com/office/powerpoint/2010/main" val="266784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8148787-7E00-45B3-B97E-CA390BD692E5}" type="slidenum">
              <a:rPr lang="es-ES"/>
              <a:t>5</a:t>
            </a:fld>
            <a:endParaRPr lang="es-ES"/>
          </a:p>
        </p:txBody>
      </p:sp>
    </p:spTree>
    <p:extLst>
      <p:ext uri="{BB962C8B-B14F-4D97-AF65-F5344CB8AC3E}">
        <p14:creationId xmlns:p14="http://schemas.microsoft.com/office/powerpoint/2010/main" val="1884214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Desde</a:t>
            </a:r>
            <a:r>
              <a:rPr lang="en-US" dirty="0">
                <a:cs typeface="Calibri"/>
              </a:rPr>
              <a:t> un punto de vista </a:t>
            </a:r>
            <a:r>
              <a:rPr lang="en-US" dirty="0" err="1">
                <a:cs typeface="Calibri"/>
              </a:rPr>
              <a:t>empresarial</a:t>
            </a:r>
          </a:p>
          <a:p>
            <a:endParaRPr lang="en-US" dirty="0">
              <a:cs typeface="Calibri"/>
            </a:endParaRPr>
          </a:p>
          <a:p>
            <a:r>
              <a:rPr lang="en-US" dirty="0" err="1"/>
              <a:t>Cuando</a:t>
            </a:r>
            <a:r>
              <a:rPr lang="en-US" dirty="0"/>
              <a:t> se </a:t>
            </a:r>
            <a:r>
              <a:rPr lang="en-US" dirty="0" err="1"/>
              <a:t>habla</a:t>
            </a:r>
            <a:r>
              <a:rPr lang="en-US" dirty="0"/>
              <a:t> de un </a:t>
            </a:r>
            <a:r>
              <a:rPr lang="en-US" dirty="0" err="1"/>
              <a:t>sistema</a:t>
            </a:r>
            <a:r>
              <a:rPr lang="en-US" dirty="0"/>
              <a:t> de </a:t>
            </a:r>
            <a:r>
              <a:rPr lang="en-US" dirty="0" err="1"/>
              <a:t>información</a:t>
            </a:r>
            <a:r>
              <a:rPr lang="en-US" dirty="0"/>
              <a:t> (SI) se </a:t>
            </a:r>
            <a:r>
              <a:rPr lang="en-US" dirty="0" err="1"/>
              <a:t>refiere</a:t>
            </a:r>
            <a:r>
              <a:rPr lang="en-US" dirty="0"/>
              <a:t> a un </a:t>
            </a:r>
            <a:r>
              <a:rPr lang="en-US" dirty="0">
                <a:hlinkClick r:id="rId3"/>
              </a:rPr>
              <a:t>conjunto</a:t>
            </a:r>
            <a:r>
              <a:rPr lang="en-US" dirty="0"/>
              <a:t> </a:t>
            </a:r>
            <a:r>
              <a:rPr lang="en-US" dirty="0" err="1"/>
              <a:t>ordenado</a:t>
            </a:r>
            <a:r>
              <a:rPr lang="en-US" dirty="0"/>
              <a:t> de </a:t>
            </a:r>
            <a:r>
              <a:rPr lang="en-US" dirty="0" err="1"/>
              <a:t>mecanismos</a:t>
            </a:r>
            <a:r>
              <a:rPr lang="en-US" dirty="0"/>
              <a:t> que </a:t>
            </a:r>
            <a:r>
              <a:rPr lang="en-US" b="1" dirty="0" err="1"/>
              <a:t>tienen</a:t>
            </a:r>
            <a:r>
              <a:rPr lang="en-US" b="1" dirty="0"/>
              <a:t> </a:t>
            </a:r>
            <a:r>
              <a:rPr lang="en-US" b="1" dirty="0" err="1"/>
              <a:t>como</a:t>
            </a:r>
            <a:r>
              <a:rPr lang="en-US" b="1" dirty="0"/>
              <a:t> fin la </a:t>
            </a:r>
            <a:r>
              <a:rPr lang="en-US" b="1" dirty="0" err="1"/>
              <a:t>administración</a:t>
            </a:r>
            <a:r>
              <a:rPr lang="en-US" b="1" dirty="0"/>
              <a:t> de </a:t>
            </a:r>
            <a:r>
              <a:rPr lang="en-US" b="1" dirty="0">
                <a:hlinkClick r:id="rId4"/>
              </a:rPr>
              <a:t>datos</a:t>
            </a:r>
            <a:r>
              <a:rPr lang="en-US" b="1" dirty="0"/>
              <a:t> y de </a:t>
            </a:r>
            <a:r>
              <a:rPr lang="en-US" b="1" dirty="0">
                <a:hlinkClick r:id="rId5"/>
              </a:rPr>
              <a:t>información</a:t>
            </a:r>
            <a:r>
              <a:rPr lang="en-US" dirty="0"/>
              <a:t>, de </a:t>
            </a:r>
            <a:r>
              <a:rPr lang="en-US" dirty="0" err="1"/>
              <a:t>manera</a:t>
            </a:r>
            <a:r>
              <a:rPr lang="en-US" dirty="0"/>
              <a:t> que </a:t>
            </a:r>
            <a:r>
              <a:rPr lang="en-US" dirty="0" err="1"/>
              <a:t>puedan</a:t>
            </a:r>
            <a:r>
              <a:rPr lang="en-US" dirty="0"/>
              <a:t> ser </a:t>
            </a:r>
            <a:r>
              <a:rPr lang="en-US" dirty="0" err="1"/>
              <a:t>recuperados</a:t>
            </a:r>
            <a:r>
              <a:rPr lang="en-US" dirty="0"/>
              <a:t> y </a:t>
            </a:r>
            <a:r>
              <a:rPr lang="en-US" dirty="0" err="1"/>
              <a:t>procesados</a:t>
            </a:r>
            <a:r>
              <a:rPr lang="en-US" dirty="0"/>
              <a:t> </a:t>
            </a:r>
            <a:r>
              <a:rPr lang="en-US" dirty="0" err="1"/>
              <a:t>fácil</a:t>
            </a:r>
            <a:r>
              <a:rPr lang="en-US" dirty="0"/>
              <a:t> y </a:t>
            </a:r>
            <a:r>
              <a:rPr lang="en-US" dirty="0" err="1"/>
              <a:t>rápidamente</a:t>
            </a:r>
            <a:r>
              <a:rPr lang="en-US" dirty="0"/>
              <a:t>.</a:t>
            </a:r>
            <a:br>
              <a:rPr lang="en-US" dirty="0">
                <a:cs typeface="+mn-lt"/>
              </a:rPr>
            </a:br>
            <a:br>
              <a:rPr lang="en-US" dirty="0">
                <a:cs typeface="+mn-lt"/>
              </a:rPr>
            </a:br>
            <a:r>
              <a:rPr lang="en-US" dirty="0"/>
              <a:t>Fuente: </a:t>
            </a:r>
            <a:r>
              <a:rPr lang="en-US" dirty="0">
                <a:hlinkClick r:id="rId6"/>
              </a:rPr>
              <a:t>https://concepto.de/sistema-de-informacion/#ixzz70xeZdHUM</a:t>
            </a:r>
            <a:endParaRPr lang="en-US"/>
          </a:p>
        </p:txBody>
      </p:sp>
      <p:sp>
        <p:nvSpPr>
          <p:cNvPr id="4" name="Marcador de número de diapositiva 3"/>
          <p:cNvSpPr>
            <a:spLocks noGrp="1"/>
          </p:cNvSpPr>
          <p:nvPr>
            <p:ph type="sldNum" sz="quarter" idx="5"/>
          </p:nvPr>
        </p:nvSpPr>
        <p:spPr/>
        <p:txBody>
          <a:bodyPr/>
          <a:lstStyle/>
          <a:p>
            <a:fld id="{18148787-7E00-45B3-B97E-CA390BD692E5}" type="slidenum">
              <a:rPr lang="es-ES"/>
              <a:t>6</a:t>
            </a:fld>
            <a:endParaRPr lang="es-ES"/>
          </a:p>
        </p:txBody>
      </p:sp>
    </p:spTree>
    <p:extLst>
      <p:ext uri="{BB962C8B-B14F-4D97-AF65-F5344CB8AC3E}">
        <p14:creationId xmlns:p14="http://schemas.microsoft.com/office/powerpoint/2010/main" val="204329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i="1" dirty="0"/>
              <a:t>El conjunto de </a:t>
            </a:r>
            <a:r>
              <a:rPr lang="en-US" i="1" dirty="0" err="1"/>
              <a:t>partes</a:t>
            </a:r>
            <a:r>
              <a:rPr lang="en-US" i="1" dirty="0"/>
              <a:t> </a:t>
            </a:r>
            <a:r>
              <a:rPr lang="en-US" i="1" dirty="0" err="1"/>
              <a:t>interrelacionadas</a:t>
            </a:r>
            <a:r>
              <a:rPr lang="en-US" i="1" dirty="0"/>
              <a:t>, hardware, software y de </a:t>
            </a:r>
            <a:r>
              <a:rPr lang="en-US" i="1" dirty="0" err="1"/>
              <a:t>recurso</a:t>
            </a:r>
            <a:r>
              <a:rPr lang="en-US" i="1" dirty="0"/>
              <a:t> </a:t>
            </a:r>
            <a:r>
              <a:rPr lang="en-US" i="1" dirty="0" err="1"/>
              <a:t>humano</a:t>
            </a:r>
            <a:r>
              <a:rPr lang="en-US" i="1" dirty="0"/>
              <a:t> que </a:t>
            </a:r>
            <a:r>
              <a:rPr lang="en-US" i="1" dirty="0" err="1"/>
              <a:t>permite</a:t>
            </a:r>
            <a:r>
              <a:rPr lang="en-US" i="1" dirty="0"/>
              <a:t> </a:t>
            </a:r>
            <a:r>
              <a:rPr lang="en-US" i="1" dirty="0" err="1"/>
              <a:t>almacenar</a:t>
            </a:r>
            <a:r>
              <a:rPr lang="en-US" i="1" dirty="0"/>
              <a:t> y </a:t>
            </a:r>
            <a:r>
              <a:rPr lang="en-US" i="1" dirty="0" err="1"/>
              <a:t>procesar</a:t>
            </a:r>
            <a:r>
              <a:rPr lang="en-US" i="1" dirty="0"/>
              <a:t> </a:t>
            </a:r>
            <a:r>
              <a:rPr lang="en-US" i="1" dirty="0" err="1"/>
              <a:t>información</a:t>
            </a:r>
            <a:r>
              <a:rPr lang="en-US" i="1" dirty="0"/>
              <a:t>. El hardware </a:t>
            </a:r>
            <a:r>
              <a:rPr lang="en-US" i="1" dirty="0" err="1"/>
              <a:t>incluye</a:t>
            </a:r>
            <a:r>
              <a:rPr lang="en-US" i="1" dirty="0"/>
              <a:t> </a:t>
            </a:r>
            <a:r>
              <a:rPr lang="en-US" i="1" dirty="0" err="1"/>
              <a:t>computadoras</a:t>
            </a:r>
            <a:r>
              <a:rPr lang="en-US" i="1" dirty="0"/>
              <a:t> o </a:t>
            </a:r>
            <a:r>
              <a:rPr lang="en-US" i="1" dirty="0" err="1"/>
              <a:t>cualquier</a:t>
            </a:r>
            <a:r>
              <a:rPr lang="en-US" i="1" dirty="0"/>
              <a:t> </a:t>
            </a:r>
            <a:r>
              <a:rPr lang="en-US" i="1" dirty="0" err="1"/>
              <a:t>tipo</a:t>
            </a:r>
            <a:r>
              <a:rPr lang="en-US" i="1" dirty="0"/>
              <a:t> de </a:t>
            </a:r>
            <a:r>
              <a:rPr lang="en-US" i="1" dirty="0" err="1"/>
              <a:t>dispositivo</a:t>
            </a:r>
            <a:r>
              <a:rPr lang="en-US" i="1" dirty="0"/>
              <a:t> </a:t>
            </a:r>
            <a:r>
              <a:rPr lang="en-US" i="1" dirty="0" err="1"/>
              <a:t>electrónico</a:t>
            </a:r>
            <a:r>
              <a:rPr lang="en-US" i="1" dirty="0"/>
              <a:t> </a:t>
            </a:r>
            <a:r>
              <a:rPr lang="en-US" i="1" dirty="0" err="1"/>
              <a:t>inteligente</a:t>
            </a:r>
            <a:r>
              <a:rPr lang="en-US" i="1" dirty="0"/>
              <a:t>, que </a:t>
            </a:r>
            <a:r>
              <a:rPr lang="en-US" i="1" dirty="0" err="1"/>
              <a:t>consisten</a:t>
            </a:r>
            <a:r>
              <a:rPr lang="en-US" i="1" dirty="0"/>
              <a:t> </a:t>
            </a:r>
            <a:r>
              <a:rPr lang="en-US" i="1" dirty="0" err="1"/>
              <a:t>en</a:t>
            </a:r>
            <a:r>
              <a:rPr lang="en-US" i="1" dirty="0"/>
              <a:t> </a:t>
            </a:r>
            <a:r>
              <a:rPr lang="en-US" i="1" dirty="0" err="1"/>
              <a:t>procesadores</a:t>
            </a:r>
            <a:r>
              <a:rPr lang="en-US" i="1" dirty="0"/>
              <a:t>, </a:t>
            </a:r>
            <a:r>
              <a:rPr lang="en-US" i="1" dirty="0" err="1"/>
              <a:t>memoria</a:t>
            </a:r>
            <a:r>
              <a:rPr lang="en-US" i="1" dirty="0"/>
              <a:t>, </a:t>
            </a:r>
            <a:r>
              <a:rPr lang="en-US" i="1" dirty="0" err="1"/>
              <a:t>sistemas</a:t>
            </a:r>
            <a:r>
              <a:rPr lang="en-US" i="1" dirty="0"/>
              <a:t> de </a:t>
            </a:r>
            <a:r>
              <a:rPr lang="en-US" i="1" dirty="0" err="1"/>
              <a:t>almacenamiento</a:t>
            </a:r>
            <a:r>
              <a:rPr lang="en-US" i="1" dirty="0"/>
              <a:t> </a:t>
            </a:r>
            <a:r>
              <a:rPr lang="en-US" i="1" dirty="0" err="1"/>
              <a:t>externo</a:t>
            </a:r>
            <a:r>
              <a:rPr lang="en-US" i="1" dirty="0"/>
              <a:t>, etc. El software </a:t>
            </a:r>
            <a:r>
              <a:rPr lang="en-US" i="1" dirty="0" err="1"/>
              <a:t>incluye</a:t>
            </a:r>
            <a:r>
              <a:rPr lang="en-US" i="1" dirty="0"/>
              <a:t> al </a:t>
            </a:r>
            <a:r>
              <a:rPr lang="en-US" i="1" dirty="0" err="1"/>
              <a:t>sistema</a:t>
            </a:r>
            <a:r>
              <a:rPr lang="en-US" i="1" dirty="0"/>
              <a:t> </a:t>
            </a:r>
            <a:r>
              <a:rPr lang="en-US" i="1" dirty="0" err="1"/>
              <a:t>operativo</a:t>
            </a:r>
            <a:r>
              <a:rPr lang="en-US" i="1" dirty="0"/>
              <a:t>, firmware y </a:t>
            </a:r>
            <a:r>
              <a:rPr lang="en-US" i="1" dirty="0" err="1"/>
              <a:t>aplicaciones</a:t>
            </a:r>
            <a:r>
              <a:rPr lang="en-US" i="1" dirty="0"/>
              <a:t>, </a:t>
            </a:r>
            <a:r>
              <a:rPr lang="en-US" i="1" dirty="0" err="1"/>
              <a:t>siendo</a:t>
            </a:r>
            <a:r>
              <a:rPr lang="en-US" i="1" dirty="0"/>
              <a:t> </a:t>
            </a:r>
            <a:r>
              <a:rPr lang="en-US" i="1" dirty="0" err="1"/>
              <a:t>especialmente</a:t>
            </a:r>
            <a:r>
              <a:rPr lang="en-US" i="1" dirty="0"/>
              <a:t> </a:t>
            </a:r>
            <a:r>
              <a:rPr lang="en-US" i="1" dirty="0" err="1"/>
              <a:t>importante</a:t>
            </a:r>
            <a:r>
              <a:rPr lang="en-US" i="1" dirty="0"/>
              <a:t> los </a:t>
            </a:r>
            <a:r>
              <a:rPr lang="en-US" i="1" dirty="0" err="1"/>
              <a:t>sistemas</a:t>
            </a:r>
            <a:r>
              <a:rPr lang="en-US" i="1" dirty="0"/>
              <a:t> de </a:t>
            </a:r>
            <a:r>
              <a:rPr lang="en-US" i="1" dirty="0" err="1"/>
              <a:t>gestión</a:t>
            </a:r>
            <a:r>
              <a:rPr lang="en-US" i="1" dirty="0"/>
              <a:t> de bases de </a:t>
            </a:r>
            <a:r>
              <a:rPr lang="en-US" i="1" dirty="0" err="1"/>
              <a:t>datos</a:t>
            </a:r>
            <a:r>
              <a:rPr lang="en-US" i="1" dirty="0"/>
              <a:t>. Por </a:t>
            </a:r>
            <a:r>
              <a:rPr lang="en-US" i="1" dirty="0" err="1"/>
              <a:t>último</a:t>
            </a:r>
            <a:r>
              <a:rPr lang="en-US" i="1" dirty="0"/>
              <a:t> </a:t>
            </a:r>
            <a:r>
              <a:rPr lang="en-US" i="1" dirty="0" err="1"/>
              <a:t>el</a:t>
            </a:r>
            <a:r>
              <a:rPr lang="en-US" i="1" dirty="0"/>
              <a:t> </a:t>
            </a:r>
            <a:r>
              <a:rPr lang="en-US" i="1" dirty="0" err="1"/>
              <a:t>soporte</a:t>
            </a:r>
            <a:r>
              <a:rPr lang="en-US" i="1" dirty="0"/>
              <a:t> </a:t>
            </a:r>
            <a:r>
              <a:rPr lang="en-US" i="1" dirty="0" err="1"/>
              <a:t>humano</a:t>
            </a:r>
            <a:r>
              <a:rPr lang="en-US" i="1" dirty="0"/>
              <a:t> </a:t>
            </a:r>
            <a:r>
              <a:rPr lang="en-US" i="1" dirty="0" err="1"/>
              <a:t>incluye</a:t>
            </a:r>
            <a:r>
              <a:rPr lang="en-US" i="1" dirty="0"/>
              <a:t> al personal </a:t>
            </a:r>
            <a:r>
              <a:rPr lang="en-US" i="1" dirty="0" err="1"/>
              <a:t>técnico</a:t>
            </a:r>
            <a:r>
              <a:rPr lang="en-US" i="1" dirty="0"/>
              <a:t> que </a:t>
            </a:r>
            <a:r>
              <a:rPr lang="en-US" i="1" dirty="0" err="1"/>
              <a:t>crean</a:t>
            </a:r>
            <a:r>
              <a:rPr lang="en-US" i="1" dirty="0"/>
              <a:t> y </a:t>
            </a:r>
            <a:r>
              <a:rPr lang="en-US" i="1" dirty="0" err="1"/>
              <a:t>mantienen</a:t>
            </a:r>
            <a:r>
              <a:rPr lang="en-US" i="1" dirty="0"/>
              <a:t> </a:t>
            </a:r>
            <a:r>
              <a:rPr lang="en-US" i="1" dirty="0" err="1"/>
              <a:t>el</a:t>
            </a:r>
            <a:r>
              <a:rPr lang="en-US" i="1" dirty="0"/>
              <a:t> </a:t>
            </a:r>
            <a:r>
              <a:rPr lang="en-US" i="1" dirty="0" err="1"/>
              <a:t>sistema</a:t>
            </a:r>
            <a:r>
              <a:rPr lang="en-US" i="1" dirty="0"/>
              <a:t> (</a:t>
            </a:r>
            <a:r>
              <a:rPr lang="en-US" i="1" dirty="0" err="1"/>
              <a:t>analistas</a:t>
            </a:r>
            <a:r>
              <a:rPr lang="en-US" i="1" dirty="0"/>
              <a:t>, </a:t>
            </a:r>
            <a:r>
              <a:rPr lang="en-US" i="1" dirty="0" err="1"/>
              <a:t>programadores</a:t>
            </a:r>
            <a:r>
              <a:rPr lang="en-US" i="1" dirty="0"/>
              <a:t>, </a:t>
            </a:r>
            <a:r>
              <a:rPr lang="en-US" i="1" dirty="0" err="1"/>
              <a:t>operarios</a:t>
            </a:r>
            <a:r>
              <a:rPr lang="en-US" i="1" dirty="0"/>
              <a:t>, etc.) y a los </a:t>
            </a:r>
            <a:r>
              <a:rPr lang="en-US" i="1" dirty="0" err="1"/>
              <a:t>usuarios</a:t>
            </a:r>
            <a:r>
              <a:rPr lang="en-US" i="1" dirty="0"/>
              <a:t> que lo </a:t>
            </a:r>
            <a:r>
              <a:rPr lang="en-US" i="1" dirty="0" err="1"/>
              <a:t>utilizan</a:t>
            </a:r>
            <a:r>
              <a:rPr lang="en-US" i="1" dirty="0"/>
              <a:t>.</a:t>
            </a:r>
          </a:p>
          <a:p>
            <a:endParaRPr lang="en-US" i="1" dirty="0">
              <a:cs typeface="Calibri"/>
            </a:endParaRPr>
          </a:p>
          <a:p>
            <a:r>
              <a:rPr lang="en-US" dirty="0">
                <a:hlinkClick r:id="rId3"/>
              </a:rPr>
              <a:t>https://internetpasoapaso.com/sistema-informatico/</a:t>
            </a:r>
            <a:endParaRPr lang="en-US"/>
          </a:p>
          <a:p>
            <a:r>
              <a:rPr lang="en-US" dirty="0"/>
              <a:t>https://concepto.de/sistema-de-informacion/</a:t>
            </a:r>
            <a:endParaRPr lang="en-US" dirty="0">
              <a:cs typeface="Calibri"/>
            </a:endParaRPr>
          </a:p>
          <a:p>
            <a:endParaRPr lang="en-US" dirty="0">
              <a:cs typeface="Calibri"/>
            </a:endParaRPr>
          </a:p>
          <a:p>
            <a:endParaRPr lang="en-US" i="1"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7</a:t>
            </a:fld>
            <a:endParaRPr lang="es-ES"/>
          </a:p>
        </p:txBody>
      </p:sp>
    </p:spTree>
    <p:extLst>
      <p:ext uri="{BB962C8B-B14F-4D97-AF65-F5344CB8AC3E}">
        <p14:creationId xmlns:p14="http://schemas.microsoft.com/office/powerpoint/2010/main" val="396771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i="1" dirty="0">
              <a:cs typeface="Calibri"/>
            </a:endParaRPr>
          </a:p>
          <a:p>
            <a:r>
              <a:rPr lang="en-US" dirty="0">
                <a:hlinkClick r:id="rId3"/>
              </a:rPr>
              <a:t>https://blogs.deusto.es/master-informatica/datos-e-informacion-son-lo-mismo/</a:t>
            </a:r>
            <a:endParaRPr lang="en-US" dirty="0">
              <a:cs typeface="Calibri"/>
              <a:hlinkClick r:id="rId3"/>
            </a:endParaRPr>
          </a:p>
          <a:p>
            <a:endParaRPr lang="en-US" dirty="0">
              <a:cs typeface="Calibri"/>
            </a:endParaRPr>
          </a:p>
          <a:p>
            <a:endParaRPr lang="en-US" i="1"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8</a:t>
            </a:fld>
            <a:endParaRPr lang="es-ES"/>
          </a:p>
        </p:txBody>
      </p:sp>
    </p:spTree>
    <p:extLst>
      <p:ext uri="{BB962C8B-B14F-4D97-AF65-F5344CB8AC3E}">
        <p14:creationId xmlns:p14="http://schemas.microsoft.com/office/powerpoint/2010/main" val="123086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i="1" dirty="0">
              <a:cs typeface="Calibri"/>
            </a:endParaRPr>
          </a:p>
          <a:p>
            <a:r>
              <a:rPr lang="en-US" dirty="0">
                <a:hlinkClick r:id="rId3"/>
              </a:rPr>
              <a:t>https://abrirarchivos.info/blog/cual-es-la-diferencia-entre-archivos-binarios-y-de-texto/#:~:text=Mientras%20tanto%20Binario%20archivos%20y,archivos%20binarios%20representan%20personalizados%20Datos%20</a:t>
            </a:r>
            <a:r>
              <a:rPr lang="en-US" dirty="0"/>
              <a:t>. </a:t>
            </a:r>
            <a:endParaRPr lang="en-US" dirty="0">
              <a:cs typeface="Calibri"/>
            </a:endParaRPr>
          </a:p>
          <a:p>
            <a:r>
              <a:rPr lang="en-US" dirty="0">
                <a:hlinkClick r:id="rId4"/>
              </a:rPr>
              <a:t>https://ikastaroak.birt.eus/edu/argitalpen/backupa/20200331/1920k/es/DAMDAW/PROG/PROG04/es_DAMDAW_PROG04_Contenidos/website_12_ficheros_binarios_y_ficheros_de_texto.html</a:t>
            </a:r>
            <a:r>
              <a:rPr lang="en-US" dirty="0"/>
              <a:t> </a:t>
            </a:r>
            <a:endParaRPr lang="en-US" dirty="0">
              <a:cs typeface="Calibri"/>
            </a:endParaRPr>
          </a:p>
          <a:p>
            <a:endParaRPr lang="en-US" dirty="0">
              <a:cs typeface="Calibri"/>
            </a:endParaRPr>
          </a:p>
          <a:p>
            <a:r>
              <a:rPr lang="en-US" dirty="0">
                <a:hlinkClick r:id="rId5"/>
              </a:rPr>
              <a:t>http://webdidacticarafaelmunoz.appspot.com/lmsgi/lmsgi-cap1.jsp</a:t>
            </a:r>
            <a:endParaRPr lang="en-US" dirty="0">
              <a:cs typeface="Calibri" panose="020F0502020204030204"/>
            </a:endParaRPr>
          </a:p>
          <a:p>
            <a:endParaRPr lang="en-US" dirty="0">
              <a:cs typeface="Calibri" panose="020F0502020204030204"/>
            </a:endParaRPr>
          </a:p>
          <a:p>
            <a:r>
              <a:rPr lang="en-US" b="1">
                <a:cs typeface="Calibri"/>
              </a:rPr>
              <a:t>Si un programa quiere usar datos binarios sólo necesita conocer el tamaño en bits y cómo se ha almacenado la información</a:t>
            </a:r>
          </a:p>
          <a:p>
            <a:endParaRPr lang="en-US" i="1" dirty="0">
              <a:cs typeface="Calibri"/>
            </a:endParaRPr>
          </a:p>
        </p:txBody>
      </p:sp>
      <p:sp>
        <p:nvSpPr>
          <p:cNvPr id="4" name="Marcador de número de diapositiva 3"/>
          <p:cNvSpPr>
            <a:spLocks noGrp="1"/>
          </p:cNvSpPr>
          <p:nvPr>
            <p:ph type="sldNum" sz="quarter" idx="5"/>
          </p:nvPr>
        </p:nvSpPr>
        <p:spPr/>
        <p:txBody>
          <a:bodyPr/>
          <a:lstStyle/>
          <a:p>
            <a:fld id="{18148787-7E00-45B3-B97E-CA390BD692E5}" type="slidenum">
              <a:rPr lang="es-ES"/>
              <a:t>9</a:t>
            </a:fld>
            <a:endParaRPr lang="es-ES"/>
          </a:p>
        </p:txBody>
      </p:sp>
    </p:spTree>
    <p:extLst>
      <p:ext uri="{BB962C8B-B14F-4D97-AF65-F5344CB8AC3E}">
        <p14:creationId xmlns:p14="http://schemas.microsoft.com/office/powerpoint/2010/main" val="2390495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3118A-983C-4BAB-A2F5-F241AF813A00}"/>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5" name="Footer Placeholder 4">
            <a:extLst>
              <a:ext uri="{FF2B5EF4-FFF2-40B4-BE49-F238E27FC236}">
                <a16:creationId xmlns:a16="http://schemas.microsoft.com/office/drawing/2014/main"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E5F64-03B8-4684-BD50-660EC9D3ABB6}"/>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1599705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3245595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2AE53-1AE6-4515-9E7C-4DF370399020}"/>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5" name="Footer Placeholder 4">
            <a:extLst>
              <a:ext uri="{FF2B5EF4-FFF2-40B4-BE49-F238E27FC236}">
                <a16:creationId xmlns:a16="http://schemas.microsoft.com/office/drawing/2014/main"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63A6C-0F5A-4140-86D7-CEA5DA9D2F91}"/>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2057878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8EC25-05AD-42BA-9E6F-CB33230764C6}"/>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6" name="Footer Placeholder 5">
            <a:extLst>
              <a:ext uri="{FF2B5EF4-FFF2-40B4-BE49-F238E27FC236}">
                <a16:creationId xmlns:a16="http://schemas.microsoft.com/office/drawing/2014/main"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485FA-A2AC-49CA-9A83-C92CE36BA44B}"/>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1281297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0403D-0D2B-4F1F-9759-5D2C6F2EF7DD}"/>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8" name="Footer Placeholder 7">
            <a:extLst>
              <a:ext uri="{FF2B5EF4-FFF2-40B4-BE49-F238E27FC236}">
                <a16:creationId xmlns:a16="http://schemas.microsoft.com/office/drawing/2014/main"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3F565-160A-49C2-AAC3-B286AF284C52}"/>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3248802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FD579-8E3D-4694-B59F-C72342EC3FFA}"/>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4" name="Footer Placeholder 3">
            <a:extLst>
              <a:ext uri="{FF2B5EF4-FFF2-40B4-BE49-F238E27FC236}">
                <a16:creationId xmlns:a16="http://schemas.microsoft.com/office/drawing/2014/main"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8E433-95CB-4471-BE93-57D289ED6B5D}"/>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46692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81F0-4DBF-48CB-B4EB-04051F47334B}"/>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3" name="Footer Placeholder 2">
            <a:extLst>
              <a:ext uri="{FF2B5EF4-FFF2-40B4-BE49-F238E27FC236}">
                <a16:creationId xmlns:a16="http://schemas.microsoft.com/office/drawing/2014/main"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2F36D-2A84-4C8A-A101-3B1447C19DD9}"/>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2007616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74412-3327-4562-A9B1-E3CD35962F90}"/>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6" name="Footer Placeholder 5">
            <a:extLst>
              <a:ext uri="{FF2B5EF4-FFF2-40B4-BE49-F238E27FC236}">
                <a16:creationId xmlns:a16="http://schemas.microsoft.com/office/drawing/2014/main"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8B3A6-1D67-450F-91D0-7BE4DC5E410B}"/>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3151805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C6A98-151E-46AB-88EA-1F904395DAD6}"/>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6" name="Footer Placeholder 5">
            <a:extLst>
              <a:ext uri="{FF2B5EF4-FFF2-40B4-BE49-F238E27FC236}">
                <a16:creationId xmlns:a16="http://schemas.microsoft.com/office/drawing/2014/main"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684BC-6EA4-40C1-BAC2-53CBBBBA8965}"/>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40668873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D9E-F4D3-4F95-A71F-9FA31CBABF8E}"/>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5" name="Footer Placeholder 4">
            <a:extLst>
              <a:ext uri="{FF2B5EF4-FFF2-40B4-BE49-F238E27FC236}">
                <a16:creationId xmlns:a16="http://schemas.microsoft.com/office/drawing/2014/main"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3FC63-CD2A-43FC-849B-2384A09A6B85}"/>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4136530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A600-AEDA-4D25-AA64-549A1B2DDCFB}"/>
              </a:ext>
            </a:extLst>
          </p:cNvPr>
          <p:cNvSpPr>
            <a:spLocks noGrp="1"/>
          </p:cNvSpPr>
          <p:nvPr>
            <p:ph type="dt" sz="half" idx="10"/>
          </p:nvPr>
        </p:nvSpPr>
        <p:spPr/>
        <p:txBody>
          <a:bodyPr/>
          <a:lstStyle/>
          <a:p>
            <a:fld id="{4B524534-9969-4CB2-9ABD-C21CB6C0DCA9}" type="datetimeFigureOut">
              <a:rPr lang="en-US" smtClean="0"/>
              <a:t>7/22/2021</a:t>
            </a:fld>
            <a:endParaRPr lang="en-US"/>
          </a:p>
        </p:txBody>
      </p:sp>
      <p:sp>
        <p:nvSpPr>
          <p:cNvPr id="5" name="Footer Placeholder 4">
            <a:extLst>
              <a:ext uri="{FF2B5EF4-FFF2-40B4-BE49-F238E27FC236}">
                <a16:creationId xmlns:a16="http://schemas.microsoft.com/office/drawing/2014/main"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BFB76-0582-4C73-8D0D-370BEE6221A2}"/>
              </a:ext>
            </a:extLst>
          </p:cNvPr>
          <p:cNvSpPr>
            <a:spLocks noGrp="1"/>
          </p:cNvSpPr>
          <p:nvPr>
            <p:ph type="sldNum" sz="quarter" idx="12"/>
          </p:nvPr>
        </p:nvSpPr>
        <p:spPr/>
        <p:txBody>
          <a:bodyPr/>
          <a:lstStyle/>
          <a:p>
            <a:fld id="{51B785E3-51D0-49B5-A3F2-7F4742E743D6}" type="slidenum">
              <a:rPr lang="en-US" smtClean="0"/>
              <a:t>‹Nº›</a:t>
            </a:fld>
            <a:endParaRPr lang="en-US"/>
          </a:p>
        </p:txBody>
      </p:sp>
    </p:spTree>
    <p:extLst>
      <p:ext uri="{BB962C8B-B14F-4D97-AF65-F5344CB8AC3E}">
        <p14:creationId xmlns:p14="http://schemas.microsoft.com/office/powerpoint/2010/main" val="26384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708"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t>7/22/2021</a:t>
            </a:fld>
            <a:endParaRPr lang="en-US"/>
          </a:p>
        </p:txBody>
      </p:sp>
      <p:sp>
        <p:nvSpPr>
          <p:cNvPr id="5" name="Footer Placeholder 4">
            <a:extLst>
              <a:ext uri="{FF2B5EF4-FFF2-40B4-BE49-F238E27FC236}">
                <a16:creationId xmlns:a16="http://schemas.microsoft.com/office/drawing/2014/main"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t>‹Nº›</a:t>
            </a:fld>
            <a:endParaRPr lang="en-US"/>
          </a:p>
        </p:txBody>
      </p:sp>
    </p:spTree>
    <p:extLst>
      <p:ext uri="{BB962C8B-B14F-4D97-AF65-F5344CB8AC3E}">
        <p14:creationId xmlns:p14="http://schemas.microsoft.com/office/powerpoint/2010/main" val="22968387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dministracionelectronica.gob.es/pae_Home/pae_Estrategias/pae_Interoperabilidad_Inicio/pae_Normas_tecnicas_de_interoperabilidad.html#POLITICAGESTION"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administracionelectronica.gob.es/pae_Home/dam/jcr:26d90313-7af0-4f69-9d62-c853d55d7627/Esquema_Metadatos_e-EMGDE_2016.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hyperlink" Target="https://tecnoloco.istocks.club/cual-es-la-diferencia-entre-texto-ascii-y-unicode/2021-01-04/"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45.png"/><Relationship Id="rId7" Type="http://schemas.openxmlformats.org/officeDocument/2006/relationships/diagramQuickStyle" Target="../diagrams/quickStyle8.xml"/><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47.png"/><Relationship Id="rId4" Type="http://schemas.openxmlformats.org/officeDocument/2006/relationships/image" Target="../media/image46.png"/><Relationship Id="rId9" Type="http://schemas.microsoft.com/office/2007/relationships/diagramDrawing" Target="../diagrams/drawing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8.png"/><Relationship Id="rId7" Type="http://schemas.openxmlformats.org/officeDocument/2006/relationships/diagramColors" Target="../diagrams/colors9.xml"/><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hyperlink" Target="https://ikastaroak.ulhi.net/edu/es/DAM/LMSGI/LMSGI02/es_DAM_LMSGI02_OrientacionesTutoria/" TargetMode="Externa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hyperlink" Target="https://www.sublimetext.com/" TargetMode="External"/><Relationship Id="rId2" Type="http://schemas.openxmlformats.org/officeDocument/2006/relationships/hyperlink" Target="https://notepad-plus-plus.org/downloads/" TargetMode="External"/><Relationship Id="rId1" Type="http://schemas.openxmlformats.org/officeDocument/2006/relationships/slideLayout" Target="../slideLayouts/slideLayout19.xml"/><Relationship Id="rId6" Type="http://schemas.openxmlformats.org/officeDocument/2006/relationships/hyperlink" Target="https://www.adobe.com/es/products/dreamweaver.html" TargetMode="External"/><Relationship Id="rId5" Type="http://schemas.openxmlformats.org/officeDocument/2006/relationships/hyperlink" Target="https://code.visualstudio.com/#meet-intellisense" TargetMode="External"/><Relationship Id="rId4" Type="http://schemas.openxmlformats.org/officeDocument/2006/relationships/hyperlink" Target="https://atom.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8" Type="http://schemas.openxmlformats.org/officeDocument/2006/relationships/hyperlink" Target="http://&#231;https:/concepto.de/sistema-de-informacion/#ixzz70xeZdHUM" TargetMode="External"/><Relationship Id="rId3" Type="http://schemas.openxmlformats.org/officeDocument/2006/relationships/hyperlink" Target="https://es.wikipedia.org/wiki/Hardware" TargetMode="External"/><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hyperlink" Target="https://es.wikipedia.org/wiki/Sistema_de_informaci%C3%B3n" TargetMode="External"/><Relationship Id="rId5" Type="http://schemas.openxmlformats.org/officeDocument/2006/relationships/hyperlink" Target="https://es.wikipedia.org/wiki/Dato" TargetMode="External"/><Relationship Id="rId4" Type="http://schemas.openxmlformats.org/officeDocument/2006/relationships/hyperlink" Target="https://es.wikipedia.org/wiki/Softwar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blogs.deusto.es/master-informatica/datos-e-informacion-son-lo-mismo/"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ikastaroak.birt.eus/edu/argitalpen/backupa/20200331/1920k/es/DAMDAW/PROG/PROG04/es_DAMDAW_PROG04_Contenidos/website_12_ficheros_binarios_y_ficheros_de_text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29EF3596-DF97-4605-88C4-E1D6634C1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A04CF5AE-1525-458C-805A-277612287C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3" name="Rectangle 5">
              <a:extLst>
                <a:ext uri="{FF2B5EF4-FFF2-40B4-BE49-F238E27FC236}">
                  <a16:creationId xmlns:a16="http://schemas.microsoft.com/office/drawing/2014/main" id="{75184BC4-A6A5-41B7-9463-51287F8C98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4" name="Freeform 6">
              <a:extLst>
                <a:ext uri="{FF2B5EF4-FFF2-40B4-BE49-F238E27FC236}">
                  <a16:creationId xmlns:a16="http://schemas.microsoft.com/office/drawing/2014/main" id="{847CE477-1D61-4F65-A819-156F30645C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7">
              <a:extLst>
                <a:ext uri="{FF2B5EF4-FFF2-40B4-BE49-F238E27FC236}">
                  <a16:creationId xmlns:a16="http://schemas.microsoft.com/office/drawing/2014/main" id="{0168D70C-C0A3-4080-935A-4C7D34D1FD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Rectangle 8">
              <a:extLst>
                <a:ext uri="{FF2B5EF4-FFF2-40B4-BE49-F238E27FC236}">
                  <a16:creationId xmlns:a16="http://schemas.microsoft.com/office/drawing/2014/main" id="{4BFE52DB-6074-4322-91A0-BA19AC6534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7" name="Freeform 9">
              <a:extLst>
                <a:ext uri="{FF2B5EF4-FFF2-40B4-BE49-F238E27FC236}">
                  <a16:creationId xmlns:a16="http://schemas.microsoft.com/office/drawing/2014/main" id="{15482A31-6AFE-4781-B3EC-26CF5A34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0">
              <a:extLst>
                <a:ext uri="{FF2B5EF4-FFF2-40B4-BE49-F238E27FC236}">
                  <a16:creationId xmlns:a16="http://schemas.microsoft.com/office/drawing/2014/main" id="{A2F5607A-50CD-401B-AA0D-375828CC2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1">
              <a:extLst>
                <a:ext uri="{FF2B5EF4-FFF2-40B4-BE49-F238E27FC236}">
                  <a16:creationId xmlns:a16="http://schemas.microsoft.com/office/drawing/2014/main" id="{E2065C15-E60F-4857-877B-1F8235F9A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2">
              <a:extLst>
                <a:ext uri="{FF2B5EF4-FFF2-40B4-BE49-F238E27FC236}">
                  <a16:creationId xmlns:a16="http://schemas.microsoft.com/office/drawing/2014/main" id="{10515003-9E36-4383-852B-C467122CD4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3">
              <a:extLst>
                <a:ext uri="{FF2B5EF4-FFF2-40B4-BE49-F238E27FC236}">
                  <a16:creationId xmlns:a16="http://schemas.microsoft.com/office/drawing/2014/main" id="{F6809E31-CFB3-4460-A5B9-9B5D20C4D2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4">
              <a:extLst>
                <a:ext uri="{FF2B5EF4-FFF2-40B4-BE49-F238E27FC236}">
                  <a16:creationId xmlns:a16="http://schemas.microsoft.com/office/drawing/2014/main" id="{A4181E6F-BF0F-40DF-B995-3E6E1D016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15">
              <a:extLst>
                <a:ext uri="{FF2B5EF4-FFF2-40B4-BE49-F238E27FC236}">
                  <a16:creationId xmlns:a16="http://schemas.microsoft.com/office/drawing/2014/main" id="{21ECCFEF-1B38-4DA5-BE12-61FC280572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6">
              <a:extLst>
                <a:ext uri="{FF2B5EF4-FFF2-40B4-BE49-F238E27FC236}">
                  <a16:creationId xmlns:a16="http://schemas.microsoft.com/office/drawing/2014/main" id="{EF7B7547-12E7-424A-B8A2-836C862B0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7">
              <a:extLst>
                <a:ext uri="{FF2B5EF4-FFF2-40B4-BE49-F238E27FC236}">
                  <a16:creationId xmlns:a16="http://schemas.microsoft.com/office/drawing/2014/main" id="{ED73F691-9932-4DF3-9C00-5FB99E59B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8">
              <a:extLst>
                <a:ext uri="{FF2B5EF4-FFF2-40B4-BE49-F238E27FC236}">
                  <a16:creationId xmlns:a16="http://schemas.microsoft.com/office/drawing/2014/main" id="{FC1D4D7C-DDA0-4901-B134-3A4F498A45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9">
              <a:extLst>
                <a:ext uri="{FF2B5EF4-FFF2-40B4-BE49-F238E27FC236}">
                  <a16:creationId xmlns:a16="http://schemas.microsoft.com/office/drawing/2014/main" id="{1D667447-7CCB-4723-98DC-3B6243BB5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20">
              <a:extLst>
                <a:ext uri="{FF2B5EF4-FFF2-40B4-BE49-F238E27FC236}">
                  <a16:creationId xmlns:a16="http://schemas.microsoft.com/office/drawing/2014/main" id="{3205CA6A-75CC-441A-A983-276CC7243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21">
              <a:extLst>
                <a:ext uri="{FF2B5EF4-FFF2-40B4-BE49-F238E27FC236}">
                  <a16:creationId xmlns:a16="http://schemas.microsoft.com/office/drawing/2014/main" id="{97C5F7AB-65D8-48CC-ABE1-4E6FCC596D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2">
              <a:extLst>
                <a:ext uri="{FF2B5EF4-FFF2-40B4-BE49-F238E27FC236}">
                  <a16:creationId xmlns:a16="http://schemas.microsoft.com/office/drawing/2014/main" id="{9D2DE9CF-1915-4458-8504-23EE23C703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3">
              <a:extLst>
                <a:ext uri="{FF2B5EF4-FFF2-40B4-BE49-F238E27FC236}">
                  <a16:creationId xmlns:a16="http://schemas.microsoft.com/office/drawing/2014/main" id="{875539DD-1581-4269-9977-2AD4EC61A0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4">
              <a:extLst>
                <a:ext uri="{FF2B5EF4-FFF2-40B4-BE49-F238E27FC236}">
                  <a16:creationId xmlns:a16="http://schemas.microsoft.com/office/drawing/2014/main" id="{4F35F98A-A81D-4A28-B3EF-AA4CF8552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5">
              <a:extLst>
                <a:ext uri="{FF2B5EF4-FFF2-40B4-BE49-F238E27FC236}">
                  <a16:creationId xmlns:a16="http://schemas.microsoft.com/office/drawing/2014/main" id="{2F4C3514-1560-4004-BACC-31CAF69A9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6">
              <a:extLst>
                <a:ext uri="{FF2B5EF4-FFF2-40B4-BE49-F238E27FC236}">
                  <a16:creationId xmlns:a16="http://schemas.microsoft.com/office/drawing/2014/main" id="{759492B1-819E-4D36-8684-DE6269CD9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7">
              <a:extLst>
                <a:ext uri="{FF2B5EF4-FFF2-40B4-BE49-F238E27FC236}">
                  <a16:creationId xmlns:a16="http://schemas.microsoft.com/office/drawing/2014/main" id="{6D37E5FF-AC11-4600-A1A7-5A79E8987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8">
              <a:extLst>
                <a:ext uri="{FF2B5EF4-FFF2-40B4-BE49-F238E27FC236}">
                  <a16:creationId xmlns:a16="http://schemas.microsoft.com/office/drawing/2014/main" id="{71BEA79E-EC3A-49E3-BF83-FD38146C2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9">
              <a:extLst>
                <a:ext uri="{FF2B5EF4-FFF2-40B4-BE49-F238E27FC236}">
                  <a16:creationId xmlns:a16="http://schemas.microsoft.com/office/drawing/2014/main" id="{628003CD-17C2-4EF6-9422-BCC831E6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0">
              <a:extLst>
                <a:ext uri="{FF2B5EF4-FFF2-40B4-BE49-F238E27FC236}">
                  <a16:creationId xmlns:a16="http://schemas.microsoft.com/office/drawing/2014/main" id="{1116C327-1D14-460A-A6E2-78987B1492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31">
              <a:extLst>
                <a:ext uri="{FF2B5EF4-FFF2-40B4-BE49-F238E27FC236}">
                  <a16:creationId xmlns:a16="http://schemas.microsoft.com/office/drawing/2014/main" id="{BE5E6917-BBB5-46D6-A9EF-108A2A621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32">
              <a:extLst>
                <a:ext uri="{FF2B5EF4-FFF2-40B4-BE49-F238E27FC236}">
                  <a16:creationId xmlns:a16="http://schemas.microsoft.com/office/drawing/2014/main" id="{15AE5B56-D24B-45D6-B264-EFD2BCFDE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Rectangle 33">
              <a:extLst>
                <a:ext uri="{FF2B5EF4-FFF2-40B4-BE49-F238E27FC236}">
                  <a16:creationId xmlns:a16="http://schemas.microsoft.com/office/drawing/2014/main" id="{3F5649DF-34D2-42EB-AEA0-DB38895E791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2" name="Freeform 34">
              <a:extLst>
                <a:ext uri="{FF2B5EF4-FFF2-40B4-BE49-F238E27FC236}">
                  <a16:creationId xmlns:a16="http://schemas.microsoft.com/office/drawing/2014/main" id="{908BA6A2-58E6-4EF1-B21C-C129AD44AF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35">
              <a:extLst>
                <a:ext uri="{FF2B5EF4-FFF2-40B4-BE49-F238E27FC236}">
                  <a16:creationId xmlns:a16="http://schemas.microsoft.com/office/drawing/2014/main" id="{FF764234-DCC8-409D-9589-60BA5BEBD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6">
              <a:extLst>
                <a:ext uri="{FF2B5EF4-FFF2-40B4-BE49-F238E27FC236}">
                  <a16:creationId xmlns:a16="http://schemas.microsoft.com/office/drawing/2014/main" id="{672EDBF1-5836-45EE-ACAA-026F06E61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7">
              <a:extLst>
                <a:ext uri="{FF2B5EF4-FFF2-40B4-BE49-F238E27FC236}">
                  <a16:creationId xmlns:a16="http://schemas.microsoft.com/office/drawing/2014/main" id="{32EDE749-EE15-49ED-A703-EB5B8296FC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8">
              <a:extLst>
                <a:ext uri="{FF2B5EF4-FFF2-40B4-BE49-F238E27FC236}">
                  <a16:creationId xmlns:a16="http://schemas.microsoft.com/office/drawing/2014/main" id="{ECAFA4A1-3EFA-41E8-8124-5BD1A7FD33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39">
              <a:extLst>
                <a:ext uri="{FF2B5EF4-FFF2-40B4-BE49-F238E27FC236}">
                  <a16:creationId xmlns:a16="http://schemas.microsoft.com/office/drawing/2014/main" id="{5FC977BF-3314-4C13-949F-F7005E49A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40">
              <a:extLst>
                <a:ext uri="{FF2B5EF4-FFF2-40B4-BE49-F238E27FC236}">
                  <a16:creationId xmlns:a16="http://schemas.microsoft.com/office/drawing/2014/main" id="{FFE293AA-EA29-496D-B73C-DD63AA5CED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41">
              <a:extLst>
                <a:ext uri="{FF2B5EF4-FFF2-40B4-BE49-F238E27FC236}">
                  <a16:creationId xmlns:a16="http://schemas.microsoft.com/office/drawing/2014/main" id="{555B5CF2-EB1C-4BAF-831C-F7563748F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42">
              <a:extLst>
                <a:ext uri="{FF2B5EF4-FFF2-40B4-BE49-F238E27FC236}">
                  <a16:creationId xmlns:a16="http://schemas.microsoft.com/office/drawing/2014/main" id="{6C35CEC0-2B0B-4B96-A85B-170DFCE739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43">
              <a:extLst>
                <a:ext uri="{FF2B5EF4-FFF2-40B4-BE49-F238E27FC236}">
                  <a16:creationId xmlns:a16="http://schemas.microsoft.com/office/drawing/2014/main" id="{4479BA0E-1F0F-44CC-B967-41E59E556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44">
              <a:extLst>
                <a:ext uri="{FF2B5EF4-FFF2-40B4-BE49-F238E27FC236}">
                  <a16:creationId xmlns:a16="http://schemas.microsoft.com/office/drawing/2014/main" id="{0EA2BA01-0538-42E6-94BA-FC5ADB2DE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Rectangle 45">
              <a:extLst>
                <a:ext uri="{FF2B5EF4-FFF2-40B4-BE49-F238E27FC236}">
                  <a16:creationId xmlns:a16="http://schemas.microsoft.com/office/drawing/2014/main" id="{03F7E47C-F027-4901-A6C8-390843EE323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4" name="Freeform 46">
              <a:extLst>
                <a:ext uri="{FF2B5EF4-FFF2-40B4-BE49-F238E27FC236}">
                  <a16:creationId xmlns:a16="http://schemas.microsoft.com/office/drawing/2014/main" id="{28E1E440-AFF9-4333-83FE-EE96FF139F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47">
              <a:extLst>
                <a:ext uri="{FF2B5EF4-FFF2-40B4-BE49-F238E27FC236}">
                  <a16:creationId xmlns:a16="http://schemas.microsoft.com/office/drawing/2014/main" id="{303A70BD-0FF2-440D-BE34-940EEC170D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48">
              <a:extLst>
                <a:ext uri="{FF2B5EF4-FFF2-40B4-BE49-F238E27FC236}">
                  <a16:creationId xmlns:a16="http://schemas.microsoft.com/office/drawing/2014/main" id="{E9E7E43D-CEBC-4F5A-9849-06150C6F5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49">
              <a:extLst>
                <a:ext uri="{FF2B5EF4-FFF2-40B4-BE49-F238E27FC236}">
                  <a16:creationId xmlns:a16="http://schemas.microsoft.com/office/drawing/2014/main" id="{DB41515B-EB52-4FB6-9ED6-AFDF7598F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50">
              <a:extLst>
                <a:ext uri="{FF2B5EF4-FFF2-40B4-BE49-F238E27FC236}">
                  <a16:creationId xmlns:a16="http://schemas.microsoft.com/office/drawing/2014/main" id="{325F3C87-07A2-4F10-AFAB-254EC057F9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51">
              <a:extLst>
                <a:ext uri="{FF2B5EF4-FFF2-40B4-BE49-F238E27FC236}">
                  <a16:creationId xmlns:a16="http://schemas.microsoft.com/office/drawing/2014/main" id="{8A65FB10-C150-41C0-AE33-92EA10D2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52">
              <a:extLst>
                <a:ext uri="{FF2B5EF4-FFF2-40B4-BE49-F238E27FC236}">
                  <a16:creationId xmlns:a16="http://schemas.microsoft.com/office/drawing/2014/main" id="{87206993-1AA8-4179-B1AE-7486E1FA0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53">
              <a:extLst>
                <a:ext uri="{FF2B5EF4-FFF2-40B4-BE49-F238E27FC236}">
                  <a16:creationId xmlns:a16="http://schemas.microsoft.com/office/drawing/2014/main" id="{85A838BB-56EF-47B9-B613-2EC774731E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54">
              <a:extLst>
                <a:ext uri="{FF2B5EF4-FFF2-40B4-BE49-F238E27FC236}">
                  <a16:creationId xmlns:a16="http://schemas.microsoft.com/office/drawing/2014/main" id="{E7A25950-F58D-4098-9824-C8518F323E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55">
              <a:extLst>
                <a:ext uri="{FF2B5EF4-FFF2-40B4-BE49-F238E27FC236}">
                  <a16:creationId xmlns:a16="http://schemas.microsoft.com/office/drawing/2014/main" id="{3CD280DC-A611-4DAC-BC0C-070097BBE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56">
              <a:extLst>
                <a:ext uri="{FF2B5EF4-FFF2-40B4-BE49-F238E27FC236}">
                  <a16:creationId xmlns:a16="http://schemas.microsoft.com/office/drawing/2014/main" id="{88921E44-6C5B-4CD9-8347-604B039BAC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57">
              <a:extLst>
                <a:ext uri="{FF2B5EF4-FFF2-40B4-BE49-F238E27FC236}">
                  <a16:creationId xmlns:a16="http://schemas.microsoft.com/office/drawing/2014/main" id="{311649F5-0FA2-4ED1-9C27-5EFF64007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58">
              <a:extLst>
                <a:ext uri="{FF2B5EF4-FFF2-40B4-BE49-F238E27FC236}">
                  <a16:creationId xmlns:a16="http://schemas.microsoft.com/office/drawing/2014/main" id="{F94683F6-FEDA-4D28-9E9F-557699D6A3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88" name="Picture 2">
            <a:extLst>
              <a:ext uri="{FF2B5EF4-FFF2-40B4-BE49-F238E27FC236}">
                <a16:creationId xmlns:a16="http://schemas.microsoft.com/office/drawing/2014/main" id="{EE045C80-5D28-4F64-9892-322DA1D237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p:cNvSpPr>
            <a:spLocks noGrp="1"/>
          </p:cNvSpPr>
          <p:nvPr>
            <p:ph type="ctrTitle"/>
          </p:nvPr>
        </p:nvSpPr>
        <p:spPr>
          <a:xfrm>
            <a:off x="1233179" y="766918"/>
            <a:ext cx="6269864" cy="2396681"/>
          </a:xfrm>
        </p:spPr>
        <p:txBody>
          <a:bodyPr>
            <a:normAutofit fontScale="90000"/>
          </a:bodyPr>
          <a:lstStyle/>
          <a:p>
            <a:pPr algn="ctr"/>
            <a:br>
              <a:rPr lang="en-US" sz="3000" dirty="0"/>
            </a:br>
            <a:r>
              <a:rPr lang="en-US" sz="3100" b="1" dirty="0">
                <a:solidFill>
                  <a:srgbClr val="002060"/>
                </a:solidFill>
              </a:rPr>
              <a:t>TEMA 1</a:t>
            </a:r>
            <a:br>
              <a:rPr lang="en-US" sz="3100" b="1" dirty="0">
                <a:solidFill>
                  <a:srgbClr val="002060"/>
                </a:solidFill>
              </a:rPr>
            </a:br>
            <a:r>
              <a:rPr lang="en-US" sz="4400" b="1" dirty="0">
                <a:solidFill>
                  <a:srgbClr val="002060"/>
                </a:solidFill>
              </a:rPr>
              <a:t>DEFINICIÓN Y CLASIFICACIÓN DE LENGUAJE DE MARCAS</a:t>
            </a:r>
            <a:endParaRPr lang="es-ES" sz="3200" b="1">
              <a:solidFill>
                <a:srgbClr val="002060"/>
              </a:solidFill>
            </a:endParaRPr>
          </a:p>
        </p:txBody>
      </p:sp>
      <p:sp>
        <p:nvSpPr>
          <p:cNvPr id="3" name="Subtitle 2"/>
          <p:cNvSpPr>
            <a:spLocks noGrp="1"/>
          </p:cNvSpPr>
          <p:nvPr>
            <p:ph type="subTitle" idx="1"/>
          </p:nvPr>
        </p:nvSpPr>
        <p:spPr>
          <a:xfrm>
            <a:off x="1916008" y="5155726"/>
            <a:ext cx="5548188" cy="924564"/>
          </a:xfrm>
        </p:spPr>
        <p:txBody>
          <a:bodyPr vert="horz" lIns="91440" tIns="45720" rIns="91440" bIns="45720" rtlCol="0" anchor="t">
            <a:noAutofit/>
          </a:bodyPr>
          <a:lstStyle/>
          <a:p>
            <a:r>
              <a:rPr lang="en-US" sz="2800" dirty="0">
                <a:solidFill>
                  <a:schemeClr val="bg2"/>
                </a:solidFill>
              </a:rPr>
              <a:t>JOSÉ RAMÓN CERDEIRA ALONSO</a:t>
            </a:r>
            <a:endParaRPr lang="es-ES" sz="2800">
              <a:solidFill>
                <a:schemeClr val="bg2"/>
              </a:solidFill>
            </a:endParaRPr>
          </a:p>
          <a:p>
            <a:pPr marL="342900" indent="-342900">
              <a:buChar char="•"/>
            </a:pPr>
            <a:endParaRPr lang="en-US">
              <a:solidFill>
                <a:schemeClr val="bg2"/>
              </a:solidFill>
            </a:endParaRPr>
          </a:p>
        </p:txBody>
      </p:sp>
      <p:sp useBgFill="1">
        <p:nvSpPr>
          <p:cNvPr id="190" name="Round Diagonal Corner Rectangle 6">
            <a:extLst>
              <a:ext uri="{FF2B5EF4-FFF2-40B4-BE49-F238E27FC236}">
                <a16:creationId xmlns:a16="http://schemas.microsoft.com/office/drawing/2014/main" id="{0F4BA0F2-1035-4F3D-B3FE-C551450E4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2AACAFA5-97C0-4F81-980D-26ABDF3A0533}"/>
              </a:ext>
            </a:extLst>
          </p:cNvPr>
          <p:cNvPicPr>
            <a:picLocks noChangeAspect="1"/>
          </p:cNvPicPr>
          <p:nvPr/>
        </p:nvPicPr>
        <p:blipFill>
          <a:blip r:embed="rId4"/>
          <a:stretch>
            <a:fillRect/>
          </a:stretch>
        </p:blipFill>
        <p:spPr>
          <a:xfrm>
            <a:off x="7882340" y="1271375"/>
            <a:ext cx="3178638" cy="1319134"/>
          </a:xfrm>
          <a:prstGeom prst="rect">
            <a:avLst/>
          </a:prstGeom>
        </p:spPr>
      </p:pic>
      <p:sp>
        <p:nvSpPr>
          <p:cNvPr id="5" name="CuadroTexto 4">
            <a:extLst>
              <a:ext uri="{FF2B5EF4-FFF2-40B4-BE49-F238E27FC236}">
                <a16:creationId xmlns:a16="http://schemas.microsoft.com/office/drawing/2014/main" id="{E8D37D98-81A7-4112-B186-F40BDB3EB197}"/>
              </a:ext>
            </a:extLst>
          </p:cNvPr>
          <p:cNvSpPr txBox="1"/>
          <p:nvPr/>
        </p:nvSpPr>
        <p:spPr>
          <a:xfrm>
            <a:off x="2309751" y="6159334"/>
            <a:ext cx="475210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s-ES" sz="2800" dirty="0">
                <a:solidFill>
                  <a:srgbClr val="FFFF00"/>
                </a:solidFill>
                <a:latin typeface="Rockwell"/>
              </a:rPr>
              <a:t>jorca11.gadea@gmail.com</a:t>
            </a:r>
            <a:endParaRPr lang="es-ES" sz="2800">
              <a:solidFill>
                <a:srgbClr val="FFFF00"/>
              </a:solidFill>
              <a:latin typeface="Rockwell"/>
            </a:endParaRPr>
          </a:p>
        </p:txBody>
      </p:sp>
      <p:sp>
        <p:nvSpPr>
          <p:cNvPr id="62" name="CuadroTexto 61">
            <a:extLst>
              <a:ext uri="{FF2B5EF4-FFF2-40B4-BE49-F238E27FC236}">
                <a16:creationId xmlns:a16="http://schemas.microsoft.com/office/drawing/2014/main" id="{E8324997-AAC6-49A3-A185-5FE16664811E}"/>
              </a:ext>
            </a:extLst>
          </p:cNvPr>
          <p:cNvSpPr txBox="1"/>
          <p:nvPr/>
        </p:nvSpPr>
        <p:spPr>
          <a:xfrm>
            <a:off x="9009412" y="61593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dirty="0">
                <a:solidFill>
                  <a:srgbClr val="FFFF00"/>
                </a:solidFill>
                <a:latin typeface="Rockwell"/>
              </a:rPr>
              <a:t>@jorca11</a:t>
            </a:r>
          </a:p>
        </p:txBody>
      </p:sp>
      <p:sp>
        <p:nvSpPr>
          <p:cNvPr id="7" name="CuadroTexto 6">
            <a:extLst>
              <a:ext uri="{FF2B5EF4-FFF2-40B4-BE49-F238E27FC236}">
                <a16:creationId xmlns:a16="http://schemas.microsoft.com/office/drawing/2014/main" id="{6A08CF70-5AAF-407B-BD19-9470C8A693EB}"/>
              </a:ext>
            </a:extLst>
          </p:cNvPr>
          <p:cNvSpPr txBox="1"/>
          <p:nvPr/>
        </p:nvSpPr>
        <p:spPr>
          <a:xfrm>
            <a:off x="8098971" y="3398321"/>
            <a:ext cx="2743200" cy="646331"/>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dirty="0">
                <a:solidFill>
                  <a:srgbClr val="0070C0"/>
                </a:solidFill>
              </a:rPr>
              <a:t>CFGS DESARROLLO DE APLICACIONES WEB</a:t>
            </a:r>
          </a:p>
        </p:txBody>
      </p:sp>
      <p:sp>
        <p:nvSpPr>
          <p:cNvPr id="67" name="CuadroTexto 66">
            <a:extLst>
              <a:ext uri="{FF2B5EF4-FFF2-40B4-BE49-F238E27FC236}">
                <a16:creationId xmlns:a16="http://schemas.microsoft.com/office/drawing/2014/main" id="{6CC8C0AC-2256-4C78-8B79-8A38F9F91828}"/>
              </a:ext>
            </a:extLst>
          </p:cNvPr>
          <p:cNvSpPr txBox="1"/>
          <p:nvPr/>
        </p:nvSpPr>
        <p:spPr>
          <a:xfrm>
            <a:off x="8098971" y="4546269"/>
            <a:ext cx="2743200" cy="369332"/>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dirty="0">
                <a:solidFill>
                  <a:srgbClr val="0070C0"/>
                </a:solidFill>
              </a:rPr>
              <a:t>PRIMER CURSO</a:t>
            </a:r>
            <a:endParaRPr lang="es-ES" dirty="0"/>
          </a:p>
        </p:txBody>
      </p:sp>
      <p:pic>
        <p:nvPicPr>
          <p:cNvPr id="8" name="Imagen 8" descr="Interfaz de usuario gráfica&#10;&#10;Descripción generada automáticamente">
            <a:extLst>
              <a:ext uri="{FF2B5EF4-FFF2-40B4-BE49-F238E27FC236}">
                <a16:creationId xmlns:a16="http://schemas.microsoft.com/office/drawing/2014/main" id="{5A4C6053-728F-45BF-BD7A-3F4F77F16C53}"/>
              </a:ext>
            </a:extLst>
          </p:cNvPr>
          <p:cNvPicPr>
            <a:picLocks noChangeAspect="1"/>
          </p:cNvPicPr>
          <p:nvPr/>
        </p:nvPicPr>
        <p:blipFill>
          <a:blip r:embed="rId5"/>
          <a:stretch>
            <a:fillRect/>
          </a:stretch>
        </p:blipFill>
        <p:spPr>
          <a:xfrm>
            <a:off x="2992582" y="3395472"/>
            <a:ext cx="2743200" cy="1591056"/>
          </a:xfrm>
          <a:prstGeom prst="rect">
            <a:avLst/>
          </a:prstGeom>
        </p:spPr>
      </p:pic>
    </p:spTree>
    <p:extLst>
      <p:ext uri="{BB962C8B-B14F-4D97-AF65-F5344CB8AC3E}">
        <p14:creationId xmlns:p14="http://schemas.microsoft.com/office/powerpoint/2010/main" val="38561443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871813" y="129118"/>
            <a:ext cx="5814240" cy="1556870"/>
          </a:xfrm>
          <a:prstGeom prst="ellipse">
            <a:avLst/>
          </a:prstGeom>
        </p:spPr>
        <p:txBody>
          <a:bodyPr anchor="b">
            <a:normAutofit/>
          </a:bodyPr>
          <a:lstStyle/>
          <a:p>
            <a:r>
              <a:rPr lang="es-ES" sz="3400" b="1">
                <a:latin typeface="Constantia"/>
                <a:cs typeface="Calibri Light"/>
              </a:rPr>
              <a:t>METADATOS</a:t>
            </a:r>
            <a:endParaRPr lang="es-ES" sz="3400" b="1" dirty="0">
              <a:latin typeface="Constantia"/>
              <a:cs typeface="Calibri Light"/>
            </a:endParaRPr>
          </a:p>
        </p:txBody>
      </p:sp>
      <p:sp>
        <p:nvSpPr>
          <p:cNvPr id="3" name="Marcador de contenido 2">
            <a:extLst>
              <a:ext uri="{FF2B5EF4-FFF2-40B4-BE49-F238E27FC236}">
                <a16:creationId xmlns:a16="http://schemas.microsoft.com/office/drawing/2014/main" id="{E7059957-7807-4B8A-B06C-3631A75BDDB4}"/>
              </a:ext>
            </a:extLst>
          </p:cNvPr>
          <p:cNvSpPr>
            <a:spLocks noGrp="1"/>
          </p:cNvSpPr>
          <p:nvPr>
            <p:ph idx="1"/>
          </p:nvPr>
        </p:nvSpPr>
        <p:spPr>
          <a:xfrm>
            <a:off x="977646" y="1758453"/>
            <a:ext cx="5814239" cy="4191405"/>
          </a:xfrm>
        </p:spPr>
        <p:txBody>
          <a:bodyPr vert="horz" lIns="91440" tIns="45720" rIns="91440" bIns="45720" rtlCol="0" anchor="t">
            <a:normAutofit/>
          </a:bodyPr>
          <a:lstStyle/>
          <a:p>
            <a:pPr marL="571500" indent="-342900" algn="just"/>
            <a:r>
              <a:rPr lang="es-ES" sz="1900">
                <a:ea typeface="+mn-lt"/>
                <a:cs typeface="+mn-lt"/>
              </a:rPr>
              <a:t>Los metadatos (del griego μετα, meta, '</a:t>
            </a:r>
            <a:r>
              <a:rPr lang="es-ES" sz="1900" b="1">
                <a:ea typeface="+mn-lt"/>
                <a:cs typeface="+mn-lt"/>
              </a:rPr>
              <a:t>después de</a:t>
            </a:r>
            <a:r>
              <a:rPr lang="es-ES" sz="1900">
                <a:ea typeface="+mn-lt"/>
                <a:cs typeface="+mn-lt"/>
              </a:rPr>
              <a:t>, </a:t>
            </a:r>
            <a:r>
              <a:rPr lang="es-ES" sz="1900" b="1">
                <a:ea typeface="+mn-lt"/>
                <a:cs typeface="+mn-lt"/>
              </a:rPr>
              <a:t>más allá de</a:t>
            </a:r>
            <a:r>
              <a:rPr lang="es-ES" sz="1900">
                <a:ea typeface="+mn-lt"/>
                <a:cs typeface="+mn-lt"/>
              </a:rPr>
              <a:t>' y latín datum, '</a:t>
            </a:r>
            <a:r>
              <a:rPr lang="es-ES" sz="1900" b="1">
                <a:ea typeface="+mn-lt"/>
                <a:cs typeface="+mn-lt"/>
              </a:rPr>
              <a:t>lo que se da</a:t>
            </a:r>
            <a:r>
              <a:rPr lang="es-ES" sz="1900">
                <a:ea typeface="+mn-lt"/>
                <a:cs typeface="+mn-lt"/>
              </a:rPr>
              <a:t>', «dato»), literalmente «sobre datos», </a:t>
            </a:r>
            <a:r>
              <a:rPr lang="es-ES" sz="1900" b="1">
                <a:ea typeface="+mn-lt"/>
                <a:cs typeface="+mn-lt"/>
              </a:rPr>
              <a:t>son datos que describen otros datos</a:t>
            </a:r>
            <a:r>
              <a:rPr lang="es-ES" sz="1900">
                <a:ea typeface="+mn-lt"/>
                <a:cs typeface="+mn-lt"/>
              </a:rPr>
              <a:t>.</a:t>
            </a:r>
            <a:endParaRPr lang="es-ES"/>
          </a:p>
          <a:p>
            <a:pPr marL="571500" indent="-342900" algn="just"/>
            <a:r>
              <a:rPr lang="es-ES" sz="1900">
                <a:cs typeface="Calibri"/>
              </a:rPr>
              <a:t>En las TIC'S: </a:t>
            </a:r>
            <a:r>
              <a:rPr lang="es-ES" sz="1900">
                <a:ea typeface="+mn-lt"/>
                <a:cs typeface="+mn-lt"/>
              </a:rPr>
              <a:t>información </a:t>
            </a:r>
            <a:r>
              <a:rPr lang="es-ES" sz="1900" b="1">
                <a:ea typeface="+mn-lt"/>
                <a:cs typeface="+mn-lt"/>
              </a:rPr>
              <a:t>no relevante para el usuario final</a:t>
            </a:r>
            <a:r>
              <a:rPr lang="es-ES" sz="1900">
                <a:ea typeface="+mn-lt"/>
                <a:cs typeface="+mn-lt"/>
              </a:rPr>
              <a:t> pero sí de </a:t>
            </a:r>
            <a:r>
              <a:rPr lang="es-ES" sz="1900" b="1">
                <a:ea typeface="+mn-lt"/>
                <a:cs typeface="+mn-lt"/>
              </a:rPr>
              <a:t>suma importancia</a:t>
            </a:r>
            <a:r>
              <a:rPr lang="es-ES" sz="1900">
                <a:ea typeface="+mn-lt"/>
                <a:cs typeface="+mn-lt"/>
              </a:rPr>
              <a:t> para el sistema que maneja los datos. Los metadatos son enviados junto a la información cuando se realiza alguna petición o actualización de la misma.</a:t>
            </a:r>
          </a:p>
          <a:p>
            <a:pPr marL="800100" lvl="1" indent="0" algn="just">
              <a:buNone/>
            </a:pPr>
            <a:endParaRPr lang="es-ES" sz="1500" i="1" dirty="0">
              <a:cs typeface="Calibri"/>
            </a:endParaRPr>
          </a:p>
        </p:txBody>
      </p:sp>
      <p:sp>
        <p:nvSpPr>
          <p:cNvPr id="73" name="Rectangle 7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FE4A36E4-C361-4DD7-BEB6-7A96E6911F7D}"/>
              </a:ext>
            </a:extLst>
          </p:cNvPr>
          <p:cNvSpPr txBox="1"/>
          <p:nvPr/>
        </p:nvSpPr>
        <p:spPr>
          <a:xfrm>
            <a:off x="9949263" y="6307501"/>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graphicFrame>
        <p:nvGraphicFramePr>
          <p:cNvPr id="6" name="Diagrama 6">
            <a:extLst>
              <a:ext uri="{FF2B5EF4-FFF2-40B4-BE49-F238E27FC236}">
                <a16:creationId xmlns:a16="http://schemas.microsoft.com/office/drawing/2014/main" id="{AE6D6EA2-C2EF-4C77-890E-515C148EB907}"/>
              </a:ext>
            </a:extLst>
          </p:cNvPr>
          <p:cNvGraphicFramePr/>
          <p:nvPr>
            <p:extLst>
              <p:ext uri="{D42A27DB-BD31-4B8C-83A1-F6EECF244321}">
                <p14:modId xmlns:p14="http://schemas.microsoft.com/office/powerpoint/2010/main" val="3069164234"/>
              </p:ext>
            </p:extLst>
          </p:nvPr>
        </p:nvGraphicFramePr>
        <p:xfrm>
          <a:off x="7154334" y="1272117"/>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188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564896" y="213784"/>
            <a:ext cx="5814240" cy="868954"/>
          </a:xfrm>
          <a:prstGeom prst="ellipse">
            <a:avLst/>
          </a:prstGeom>
        </p:spPr>
        <p:txBody>
          <a:bodyPr anchor="b">
            <a:normAutofit/>
          </a:bodyPr>
          <a:lstStyle/>
          <a:p>
            <a:r>
              <a:rPr lang="es-ES" sz="3400" b="1">
                <a:latin typeface="Constantia"/>
                <a:cs typeface="Calibri Light"/>
              </a:rPr>
              <a:t>METADATOS</a:t>
            </a:r>
            <a:endParaRPr lang="es-ES" sz="3400" b="1" dirty="0">
              <a:latin typeface="Constantia"/>
              <a:cs typeface="Calibri Light"/>
            </a:endParaRPr>
          </a:p>
        </p:txBody>
      </p:sp>
      <p:sp>
        <p:nvSpPr>
          <p:cNvPr id="73" name="Rectangle 7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FE4A36E4-C361-4DD7-BEB6-7A96E6911F7D}"/>
              </a:ext>
            </a:extLst>
          </p:cNvPr>
          <p:cNvSpPr txBox="1"/>
          <p:nvPr/>
        </p:nvSpPr>
        <p:spPr>
          <a:xfrm>
            <a:off x="9949263" y="6307501"/>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
        <p:nvSpPr>
          <p:cNvPr id="13" name="CuadroTexto 12">
            <a:extLst>
              <a:ext uri="{FF2B5EF4-FFF2-40B4-BE49-F238E27FC236}">
                <a16:creationId xmlns:a16="http://schemas.microsoft.com/office/drawing/2014/main" id="{4CEE2A62-B018-4913-AC21-AC0A4EF79454}"/>
              </a:ext>
            </a:extLst>
          </p:cNvPr>
          <p:cNvSpPr txBox="1"/>
          <p:nvPr/>
        </p:nvSpPr>
        <p:spPr>
          <a:xfrm>
            <a:off x="152401" y="1475316"/>
            <a:ext cx="565650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gn="just">
              <a:buFont typeface="Wingdings"/>
              <a:buChar char="Ø"/>
            </a:pPr>
            <a:r>
              <a:rPr lang="en-US">
                <a:solidFill>
                  <a:srgbClr val="3C3C3B"/>
                </a:solidFill>
                <a:latin typeface="Open Sans"/>
                <a:ea typeface="Open Sans"/>
                <a:cs typeface="Open Sans"/>
              </a:rPr>
              <a:t>Ser datos altamente estructurados que describen características de los datos, como el contenido, calidad, información y otras circunstancias o atributos.</a:t>
            </a:r>
            <a:endParaRPr lang="es-ES"/>
          </a:p>
          <a:p>
            <a:pPr lvl="1" algn="just"/>
            <a:endParaRPr lang="en-US" dirty="0">
              <a:solidFill>
                <a:srgbClr val="3C3C3B"/>
              </a:solidFill>
              <a:latin typeface="Open Sans"/>
              <a:ea typeface="Open Sans"/>
              <a:cs typeface="Open Sans"/>
            </a:endParaRPr>
          </a:p>
          <a:p>
            <a:pPr marL="742950" lvl="1" indent="-285750" algn="just">
              <a:buFont typeface="Wingdings"/>
              <a:buChar char="Ø"/>
            </a:pPr>
            <a:r>
              <a:rPr lang="en-US">
                <a:solidFill>
                  <a:srgbClr val="3C3C3B"/>
                </a:solidFill>
                <a:latin typeface="Open Sans"/>
                <a:ea typeface="Open Sans"/>
                <a:cs typeface="Open Sans"/>
              </a:rPr>
              <a:t>Presentan diferenciaciones que dependerán de las reglas incluidas en las aplicaciones para determinar la estructura interna de los esquemas de datos.</a:t>
            </a:r>
          </a:p>
          <a:p>
            <a:pPr marL="742950" lvl="1" indent="-285750" algn="just">
              <a:buFont typeface="Wingdings"/>
              <a:buChar char="Ø"/>
            </a:pPr>
            <a:r>
              <a:rPr lang="en-US">
                <a:solidFill>
                  <a:srgbClr val="3C3C3B"/>
                </a:solidFill>
                <a:latin typeface="Open Sans"/>
                <a:ea typeface="Open Sans"/>
                <a:cs typeface="Open Sans"/>
              </a:rPr>
              <a:t>Pueden clasificarse en función de distintos criterios, como su contenido, variabilidad o función. </a:t>
            </a:r>
          </a:p>
          <a:p>
            <a:pPr lvl="1" algn="just"/>
            <a:endParaRPr lang="en-US" dirty="0">
              <a:solidFill>
                <a:srgbClr val="3C3C3B"/>
              </a:solidFill>
              <a:latin typeface="Open Sans"/>
              <a:ea typeface="Open Sans"/>
              <a:cs typeface="Open Sans"/>
            </a:endParaRPr>
          </a:p>
          <a:p>
            <a:pPr marL="742950" lvl="1" indent="-285750" algn="just">
              <a:buFont typeface="Wingdings"/>
              <a:buChar char="Ø"/>
            </a:pPr>
            <a:r>
              <a:rPr lang="en-US">
                <a:solidFill>
                  <a:srgbClr val="3C3C3B"/>
                </a:solidFill>
                <a:latin typeface="Open Sans"/>
                <a:ea typeface="Open Sans"/>
                <a:cs typeface="Open Sans"/>
              </a:rPr>
              <a:t>En el actual contexto de Big Data, Internet de las cosas y cloud computing los metadatos han adquirido una relevancia inédita. </a:t>
            </a:r>
            <a:endParaRPr lang="en-US">
              <a:solidFill>
                <a:srgbClr val="000000"/>
              </a:solidFill>
              <a:latin typeface="Calibri"/>
              <a:ea typeface="Open Sans"/>
              <a:cs typeface="Calibri"/>
            </a:endParaRPr>
          </a:p>
        </p:txBody>
      </p:sp>
      <p:pic>
        <p:nvPicPr>
          <p:cNvPr id="16" name="Imagen 16" descr="Tabla&#10;&#10;Descripción generada automáticamente">
            <a:extLst>
              <a:ext uri="{FF2B5EF4-FFF2-40B4-BE49-F238E27FC236}">
                <a16:creationId xmlns:a16="http://schemas.microsoft.com/office/drawing/2014/main" id="{10EC47FD-53B7-4F0D-8CDD-5815623E1CCC}"/>
              </a:ext>
            </a:extLst>
          </p:cNvPr>
          <p:cNvPicPr>
            <a:picLocks noGrp="1" noChangeAspect="1"/>
          </p:cNvPicPr>
          <p:nvPr>
            <p:ph idx="1"/>
          </p:nvPr>
        </p:nvPicPr>
        <p:blipFill>
          <a:blip r:embed="rId3"/>
          <a:stretch>
            <a:fillRect/>
          </a:stretch>
        </p:blipFill>
        <p:spPr>
          <a:xfrm>
            <a:off x="6097347" y="214771"/>
            <a:ext cx="5889336" cy="5877790"/>
          </a:xfrm>
        </p:spPr>
      </p:pic>
    </p:spTree>
    <p:extLst>
      <p:ext uri="{BB962C8B-B14F-4D97-AF65-F5344CB8AC3E}">
        <p14:creationId xmlns:p14="http://schemas.microsoft.com/office/powerpoint/2010/main" val="332880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109812" y="256117"/>
            <a:ext cx="8798740" cy="868954"/>
          </a:xfrm>
          <a:prstGeom prst="ellipse">
            <a:avLst/>
          </a:prstGeom>
        </p:spPr>
        <p:txBody>
          <a:bodyPr anchor="b">
            <a:normAutofit fontScale="90000"/>
          </a:bodyPr>
          <a:lstStyle/>
          <a:p>
            <a:r>
              <a:rPr lang="es-ES" sz="3400" b="1" dirty="0">
                <a:latin typeface="Constantia"/>
                <a:cs typeface="Calibri Light"/>
              </a:rPr>
              <a:t>ESTÁNDARES DE </a:t>
            </a:r>
            <a:r>
              <a:rPr lang="es-ES" sz="3400" b="1">
                <a:latin typeface="Constantia"/>
                <a:cs typeface="Calibri Light"/>
              </a:rPr>
              <a:t>METADATOS</a:t>
            </a:r>
            <a:endParaRPr lang="es-ES" sz="3400" b="1" dirty="0">
              <a:latin typeface="Constantia"/>
              <a:cs typeface="Calibri Light"/>
            </a:endParaRPr>
          </a:p>
        </p:txBody>
      </p:sp>
      <p:sp>
        <p:nvSpPr>
          <p:cNvPr id="73" name="Rectangle 7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FE4A36E4-C361-4DD7-BEB6-7A96E6911F7D}"/>
              </a:ext>
            </a:extLst>
          </p:cNvPr>
          <p:cNvSpPr txBox="1"/>
          <p:nvPr/>
        </p:nvSpPr>
        <p:spPr>
          <a:xfrm>
            <a:off x="9949263" y="6307501"/>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
        <p:nvSpPr>
          <p:cNvPr id="13" name="CuadroTexto 12">
            <a:extLst>
              <a:ext uri="{FF2B5EF4-FFF2-40B4-BE49-F238E27FC236}">
                <a16:creationId xmlns:a16="http://schemas.microsoft.com/office/drawing/2014/main" id="{4CEE2A62-B018-4913-AC21-AC0A4EF79454}"/>
              </a:ext>
            </a:extLst>
          </p:cNvPr>
          <p:cNvSpPr txBox="1"/>
          <p:nvPr/>
        </p:nvSpPr>
        <p:spPr>
          <a:xfrm>
            <a:off x="152401" y="1475316"/>
            <a:ext cx="66378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gn="just">
              <a:buFont typeface="Wingdings"/>
              <a:buChar char="Ø"/>
            </a:pPr>
            <a:endParaRPr lang="en-US" dirty="0">
              <a:solidFill>
                <a:srgbClr val="3C3C3B"/>
              </a:solidFill>
              <a:latin typeface="Open Sans"/>
              <a:ea typeface="Open Sans"/>
              <a:cs typeface="Open Sans"/>
            </a:endParaRPr>
          </a:p>
        </p:txBody>
      </p:sp>
      <p:graphicFrame>
        <p:nvGraphicFramePr>
          <p:cNvPr id="6" name="Diagrama 6">
            <a:extLst>
              <a:ext uri="{FF2B5EF4-FFF2-40B4-BE49-F238E27FC236}">
                <a16:creationId xmlns:a16="http://schemas.microsoft.com/office/drawing/2014/main" id="{D776178B-83E3-4AC0-BE3D-DBEB5E294E00}"/>
              </a:ext>
            </a:extLst>
          </p:cNvPr>
          <p:cNvGraphicFramePr>
            <a:graphicFrameLocks noGrp="1"/>
          </p:cNvGraphicFramePr>
          <p:nvPr>
            <p:ph idx="1"/>
            <p:extLst>
              <p:ext uri="{D42A27DB-BD31-4B8C-83A1-F6EECF244321}">
                <p14:modId xmlns:p14="http://schemas.microsoft.com/office/powerpoint/2010/main" val="4146243968"/>
              </p:ext>
            </p:extLst>
          </p:nvPr>
        </p:nvGraphicFramePr>
        <p:xfrm>
          <a:off x="6828367" y="2206624"/>
          <a:ext cx="5414434" cy="300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2" name="CuadroTexto 221">
            <a:extLst>
              <a:ext uri="{FF2B5EF4-FFF2-40B4-BE49-F238E27FC236}">
                <a16:creationId xmlns:a16="http://schemas.microsoft.com/office/drawing/2014/main" id="{A2BBB3A9-B237-43DA-9143-F3F9E8F3DABB}"/>
              </a:ext>
            </a:extLst>
          </p:cNvPr>
          <p:cNvSpPr txBox="1"/>
          <p:nvPr/>
        </p:nvSpPr>
        <p:spPr>
          <a:xfrm>
            <a:off x="1020233" y="1718733"/>
            <a:ext cx="580178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a:ea typeface="+mn-lt"/>
                <a:cs typeface="+mn-lt"/>
              </a:rPr>
              <a:t>Un estándar de metadatos se expresa en un diseño de conjuntos de elementos de metadatos, que tienen un propósito específico. A cada elemento se le da un nombre y una definición estándar, basados en reglas, sintaxis y un vocabulario controlado.</a:t>
            </a:r>
            <a:endParaRPr lang="es-ES">
              <a:cs typeface="Calibri" panose="020F0502020204030204"/>
            </a:endParaRPr>
          </a:p>
          <a:p>
            <a:pPr marL="285750" indent="-285750" algn="just">
              <a:buFont typeface="Wingdings"/>
              <a:buChar char="q"/>
            </a:pPr>
            <a:r>
              <a:rPr lang="es-ES">
                <a:ea typeface="+mn-lt"/>
                <a:cs typeface="+mn-lt"/>
              </a:rPr>
              <a:t>Los estándares de metadatos más importantes y reconocidos en el ámbito investigativo relacionado a los datos, son </a:t>
            </a:r>
            <a:r>
              <a:rPr lang="es-ES" b="1">
                <a:ea typeface="+mn-lt"/>
                <a:cs typeface="+mn-lt"/>
              </a:rPr>
              <a:t>Dublin Core Metadata Standard</a:t>
            </a:r>
            <a:r>
              <a:rPr lang="es-ES">
                <a:ea typeface="+mn-lt"/>
                <a:cs typeface="+mn-lt"/>
              </a:rPr>
              <a:t> para información bibliográfica. </a:t>
            </a:r>
            <a:r>
              <a:rPr lang="es-ES" b="1">
                <a:ea typeface="+mn-lt"/>
                <a:cs typeface="+mn-lt"/>
              </a:rPr>
              <a:t>Data Documentation Initiative</a:t>
            </a:r>
            <a:r>
              <a:rPr lang="es-ES">
                <a:ea typeface="+mn-lt"/>
                <a:cs typeface="+mn-lt"/>
              </a:rPr>
              <a:t> (DDI), para encuestas y datos de observación, centrado principalmente en las Ciencias Sociales y las </a:t>
            </a:r>
            <a:r>
              <a:rPr lang="es-ES" b="1">
                <a:ea typeface="+mn-lt"/>
                <a:cs typeface="+mn-lt"/>
              </a:rPr>
              <a:t>Text Encoding Initiative</a:t>
            </a:r>
            <a:r>
              <a:rPr lang="es-ES">
                <a:ea typeface="+mn-lt"/>
                <a:cs typeface="+mn-lt"/>
              </a:rPr>
              <a:t> (TEI) para datos textuales, centrado principalmente en las humanidades digitales.</a:t>
            </a:r>
            <a:endParaRPr lang="es-ES">
              <a:cs typeface="Calibri" panose="020F0502020204030204"/>
            </a:endParaRPr>
          </a:p>
          <a:p>
            <a:pPr algn="l"/>
            <a:endParaRPr lang="es-ES" dirty="0">
              <a:cs typeface="Calibri" panose="020F0502020204030204"/>
            </a:endParaRPr>
          </a:p>
        </p:txBody>
      </p:sp>
    </p:spTree>
    <p:extLst>
      <p:ext uri="{BB962C8B-B14F-4D97-AF65-F5344CB8AC3E}">
        <p14:creationId xmlns:p14="http://schemas.microsoft.com/office/powerpoint/2010/main" val="163121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640080" y="329184"/>
            <a:ext cx="6894576" cy="1783080"/>
          </a:xfrm>
          <a:prstGeom prst="ellipse">
            <a:avLst/>
          </a:prstGeom>
        </p:spPr>
        <p:txBody>
          <a:bodyPr vert="horz" lIns="91440" tIns="45720" rIns="91440" bIns="45720" rtlCol="0" anchor="b">
            <a:normAutofit/>
          </a:bodyPr>
          <a:lstStyle/>
          <a:p>
            <a:r>
              <a:rPr lang="en-US" sz="4200" b="1"/>
              <a:t>ESTÁNDARES DE METADATOS</a:t>
            </a:r>
          </a:p>
        </p:txBody>
      </p:sp>
      <p:sp>
        <p:nvSpPr>
          <p:cNvPr id="17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CuadroTexto 221">
            <a:extLst>
              <a:ext uri="{FF2B5EF4-FFF2-40B4-BE49-F238E27FC236}">
                <a16:creationId xmlns:a16="http://schemas.microsoft.com/office/drawing/2014/main" id="{A2BBB3A9-B237-43DA-9143-F3F9E8F3DABB}"/>
              </a:ext>
            </a:extLst>
          </p:cNvPr>
          <p:cNvSpPr txBox="1"/>
          <p:nvPr/>
        </p:nvSpPr>
        <p:spPr>
          <a:xfrm>
            <a:off x="640080" y="2706624"/>
            <a:ext cx="6894576" cy="348386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1700"/>
              <a:t>El </a:t>
            </a:r>
            <a:r>
              <a:rPr lang="en-US" sz="1700" i="1"/>
              <a:t>Dublin Core</a:t>
            </a:r>
            <a:r>
              <a:rPr lang="en-US" sz="1700"/>
              <a:t> es el esquema de meta-información más utilizado a nivel mundial, por su simplicidad, independencia sintáctica, alto nivel de normalización (</a:t>
            </a:r>
            <a:r>
              <a:rPr lang="en-US" sz="1700" i="1"/>
              <a:t>ISO 15836</a:t>
            </a:r>
            <a:r>
              <a:rPr lang="en-US" sz="1700"/>
              <a:t>) y respaldo institucional (</a:t>
            </a:r>
            <a:r>
              <a:rPr lang="en-US" sz="1700" i="1"/>
              <a:t>Dublin Core Metada Initiative</a:t>
            </a:r>
            <a:r>
              <a:rPr lang="en-US" sz="1700"/>
              <a:t>).</a:t>
            </a:r>
          </a:p>
          <a:p>
            <a:pPr indent="-228600" defTabSz="914400">
              <a:lnSpc>
                <a:spcPct val="90000"/>
              </a:lnSpc>
              <a:spcAft>
                <a:spcPts val="600"/>
              </a:spcAft>
              <a:buFont typeface="Arial" panose="020B0604020202020204" pitchFamily="34" charset="0"/>
              <a:buChar char="•"/>
            </a:pPr>
            <a:endParaRPr lang="en-US" sz="1700"/>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r>
              <a:rPr lang="en-US" sz="1700"/>
              <a:t>En el plano de la administración pública española, la </a:t>
            </a:r>
            <a:r>
              <a:rPr lang="en-US" sz="1700" i="1" dirty="0">
                <a:hlinkClick r:id="rId3"/>
              </a:rPr>
              <a:t>Norma Técnica de Interoperabilidad de Política de gestión de documentos electrónicos</a:t>
            </a:r>
            <a:r>
              <a:rPr lang="en-US" sz="1700"/>
              <a:t> trata en su </a:t>
            </a:r>
            <a:r>
              <a:rPr lang="en-US" sz="1700" i="1"/>
              <a:t>apartado VII</a:t>
            </a:r>
            <a:r>
              <a:rPr lang="en-US" sz="1700"/>
              <a:t> la asignación de metadatos y menciona el </a:t>
            </a:r>
            <a:r>
              <a:rPr lang="en-US" sz="1700" i="1" dirty="0">
                <a:hlinkClick r:id="rId4"/>
              </a:rPr>
              <a:t>Esquema de Metadatos para la Gestión del Documento Electrónico           (e-EMGDE)</a:t>
            </a:r>
            <a:r>
              <a:rPr lang="en-US" sz="1700"/>
              <a:t> como referencia y herramienta de apoyo para la adecuación de cada organización a los requisitos de interoperabilidad en materia de gestión de documentos.</a:t>
            </a:r>
          </a:p>
          <a:p>
            <a:pPr marL="285750" indent="-228600" defTabSz="914400">
              <a:lnSpc>
                <a:spcPct val="90000"/>
              </a:lnSpc>
              <a:spcAft>
                <a:spcPts val="600"/>
              </a:spcAft>
              <a:buFont typeface="Arial" panose="020B0604020202020204" pitchFamily="34" charset="0"/>
              <a:buChar char="•"/>
            </a:pPr>
            <a:endParaRPr lang="en-US" sz="1700"/>
          </a:p>
        </p:txBody>
      </p:sp>
      <p:pic>
        <p:nvPicPr>
          <p:cNvPr id="16" name="Imagen 16" descr="Imagen que contiene Dibujo de ingeniería&#10;&#10;Descripción generada automáticamente">
            <a:extLst>
              <a:ext uri="{FF2B5EF4-FFF2-40B4-BE49-F238E27FC236}">
                <a16:creationId xmlns:a16="http://schemas.microsoft.com/office/drawing/2014/main" id="{889E3ECF-F600-4752-A031-D99A912BC2A9}"/>
              </a:ext>
            </a:extLst>
          </p:cNvPr>
          <p:cNvPicPr>
            <a:picLocks noChangeAspect="1"/>
          </p:cNvPicPr>
          <p:nvPr/>
        </p:nvPicPr>
        <p:blipFill rotWithShape="1">
          <a:blip r:embed="rId5"/>
          <a:srcRect t="18586"/>
          <a:stretch/>
        </p:blipFill>
        <p:spPr>
          <a:xfrm>
            <a:off x="8379832" y="329183"/>
            <a:ext cx="2982232" cy="3429969"/>
          </a:xfrm>
          <a:prstGeom prst="rect">
            <a:avLst/>
          </a:prstGeom>
        </p:spPr>
      </p:pic>
      <p:pic>
        <p:nvPicPr>
          <p:cNvPr id="22" name="Imagen 22" descr="Imagen que contiene Logotipo&#10;&#10;Descripción generada automáticamente">
            <a:extLst>
              <a:ext uri="{FF2B5EF4-FFF2-40B4-BE49-F238E27FC236}">
                <a16:creationId xmlns:a16="http://schemas.microsoft.com/office/drawing/2014/main" id="{0B2159F9-9A09-489A-B9E1-4C586DFC3EFF}"/>
              </a:ext>
            </a:extLst>
          </p:cNvPr>
          <p:cNvPicPr>
            <a:picLocks noChangeAspect="1"/>
          </p:cNvPicPr>
          <p:nvPr/>
        </p:nvPicPr>
        <p:blipFill>
          <a:blip r:embed="rId6"/>
          <a:stretch>
            <a:fillRect/>
          </a:stretch>
        </p:blipFill>
        <p:spPr>
          <a:xfrm>
            <a:off x="7863840" y="4278235"/>
            <a:ext cx="3995928" cy="1778188"/>
          </a:xfrm>
          <a:prstGeom prst="rect">
            <a:avLst/>
          </a:prstGeom>
        </p:spPr>
      </p:pic>
      <p:sp>
        <p:nvSpPr>
          <p:cNvPr id="13" name="CuadroTexto 12">
            <a:extLst>
              <a:ext uri="{FF2B5EF4-FFF2-40B4-BE49-F238E27FC236}">
                <a16:creationId xmlns:a16="http://schemas.microsoft.com/office/drawing/2014/main" id="{4CEE2A62-B018-4913-AC21-AC0A4EF79454}"/>
              </a:ext>
            </a:extLst>
          </p:cNvPr>
          <p:cNvSpPr txBox="1"/>
          <p:nvPr/>
        </p:nvSpPr>
        <p:spPr>
          <a:xfrm>
            <a:off x="152401" y="1475316"/>
            <a:ext cx="66378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gn="just">
              <a:buFont typeface="Wingdings"/>
              <a:buChar char="Ø"/>
            </a:pPr>
            <a:endParaRPr lang="en-US" dirty="0">
              <a:solidFill>
                <a:srgbClr val="3C3C3B"/>
              </a:solidFill>
              <a:latin typeface="Open Sans"/>
              <a:ea typeface="Open Sans"/>
              <a:cs typeface="Open Sans"/>
            </a:endParaRPr>
          </a:p>
        </p:txBody>
      </p:sp>
      <p:sp>
        <p:nvSpPr>
          <p:cNvPr id="3" name="CuadroTexto 2">
            <a:extLst>
              <a:ext uri="{FF2B5EF4-FFF2-40B4-BE49-F238E27FC236}">
                <a16:creationId xmlns:a16="http://schemas.microsoft.com/office/drawing/2014/main" id="{C3F339F0-C543-4228-9130-41E951014F78}"/>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3427596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prstGeom prst="ellipse">
            <a:avLst/>
          </a:prstGeom>
        </p:spPr>
        <p:txBody>
          <a:bodyPr anchor="t">
            <a:normAutofit/>
          </a:bodyPr>
          <a:lstStyle/>
          <a:p>
            <a:pPr algn="r"/>
            <a:r>
              <a:rPr lang="es-ES" sz="2200" b="1">
                <a:solidFill>
                  <a:srgbClr val="FFFFFF"/>
                </a:solidFill>
                <a:latin typeface="Constantia"/>
                <a:cs typeface="Calibri Light"/>
              </a:rPr>
              <a:t>METADATOS (legislación)</a:t>
            </a:r>
          </a:p>
        </p:txBody>
      </p:sp>
      <p:sp>
        <p:nvSpPr>
          <p:cNvPr id="3" name="Marcador de contenido 2">
            <a:extLst>
              <a:ext uri="{FF2B5EF4-FFF2-40B4-BE49-F238E27FC236}">
                <a16:creationId xmlns:a16="http://schemas.microsoft.com/office/drawing/2014/main" id="{E7059957-7807-4B8A-B06C-3631A75BDDB4}"/>
              </a:ext>
            </a:extLst>
          </p:cNvPr>
          <p:cNvSpPr>
            <a:spLocks noGrp="1"/>
          </p:cNvSpPr>
          <p:nvPr>
            <p:ph idx="1"/>
          </p:nvPr>
        </p:nvSpPr>
        <p:spPr/>
        <p:txBody>
          <a:bodyPr vert="horz" lIns="91440" tIns="45720" rIns="91440" bIns="45720" rtlCol="0" anchor="t">
            <a:normAutofit/>
          </a:bodyPr>
          <a:lstStyle/>
          <a:p>
            <a:pPr indent="0" algn="just">
              <a:buNone/>
            </a:pPr>
            <a:r>
              <a:rPr lang="es-ES" sz="1600" i="1" u="sng">
                <a:ea typeface="+mn-lt"/>
                <a:cs typeface="+mn-lt"/>
              </a:rPr>
              <a:t>Real Decreto 1671/2009, de 6 de noviembre, por el que se desarrolla parcialmente la Ley 11/2007</a:t>
            </a:r>
            <a:r>
              <a:rPr lang="es-ES" sz="1600" i="1">
                <a:ea typeface="+mn-lt"/>
                <a:cs typeface="+mn-lt"/>
              </a:rPr>
              <a:t>, de 22 de junio, de acceso electrónico de los ciudadanos a los servicios públicos, en su artículo  42  define “metadato” como  “cualquier tipo de información en forma electrónica asociada a los documentos electrónicos, de carácter instrumental e independiente de su contenido, destinada al conocimiento inmediato y automatizable de alguna de sus características, con la finalidad de garantizar la disponibilidad, el acceso, la conservación y la interoperabilidad del propio documento”.</a:t>
            </a:r>
            <a:endParaRPr lang="es-ES" sz="1600">
              <a:cs typeface="Calibri" panose="020F0502020204030204"/>
            </a:endParaRPr>
          </a:p>
        </p:txBody>
      </p:sp>
      <p:sp>
        <p:nvSpPr>
          <p:cNvPr id="4" name="Marcador de contenido 3">
            <a:extLst>
              <a:ext uri="{FF2B5EF4-FFF2-40B4-BE49-F238E27FC236}">
                <a16:creationId xmlns:a16="http://schemas.microsoft.com/office/drawing/2014/main" id="{7053659F-2C40-4E97-8B45-890442007E0C}"/>
              </a:ext>
            </a:extLst>
          </p:cNvPr>
          <p:cNvSpPr>
            <a:spLocks noGrp="1"/>
          </p:cNvSpPr>
          <p:nvPr>
            <p:ph type="body" sz="half" idx="2"/>
          </p:nvPr>
        </p:nvSpPr>
        <p:spPr/>
        <p:txBody>
          <a:bodyPr vert="horz" lIns="91440" tIns="45720" rIns="91440" bIns="45720" rtlCol="0" anchor="t">
            <a:normAutofit/>
          </a:bodyPr>
          <a:lstStyle/>
          <a:p>
            <a:pPr marL="0" indent="0" algn="just">
              <a:buNone/>
            </a:pPr>
            <a:r>
              <a:rPr lang="es-ES" sz="2000" i="1" u="sng">
                <a:ea typeface="+mn-lt"/>
                <a:cs typeface="+mn-lt"/>
              </a:rPr>
              <a:t>Real Decreto 4/2010, de 8 de enero, por el que se regula el Esquema Nacional de Interoperabilidad en el ámbito de la Administración Electrónica</a:t>
            </a:r>
            <a:r>
              <a:rPr lang="es-ES" sz="2000">
                <a:ea typeface="+mn-lt"/>
                <a:cs typeface="+mn-lt"/>
              </a:rPr>
              <a:t> define </a:t>
            </a:r>
            <a:r>
              <a:rPr lang="es-ES" sz="2000" b="1" i="1">
                <a:ea typeface="+mn-lt"/>
                <a:cs typeface="+mn-lt"/>
              </a:rPr>
              <a:t>“esquema de  metadatos</a:t>
            </a:r>
            <a:r>
              <a:rPr lang="es-ES" sz="2000" i="1" dirty="0">
                <a:ea typeface="+mn-lt"/>
                <a:cs typeface="+mn-lt"/>
              </a:rPr>
              <a:t>”</a:t>
            </a:r>
            <a:r>
              <a:rPr lang="es-ES" sz="2000">
                <a:ea typeface="+mn-lt"/>
                <a:cs typeface="+mn-lt"/>
              </a:rPr>
              <a:t> como </a:t>
            </a:r>
            <a:r>
              <a:rPr lang="es-ES" sz="2000" i="1">
                <a:ea typeface="+mn-lt"/>
                <a:cs typeface="+mn-lt"/>
              </a:rPr>
              <a:t>“instrumento que define la incorporación y gestión de los metadatos de contenido, contexto y estructura de los documentos electrónicos a lo largo de su ciclo de vida”</a:t>
            </a:r>
            <a:endParaRPr lang="es-ES" sz="2000">
              <a:cs typeface="Calibri" panose="020F0502020204030204"/>
            </a:endParaRPr>
          </a:p>
        </p:txBody>
      </p:sp>
      <p:sp>
        <p:nvSpPr>
          <p:cNvPr id="5" name="CuadroTexto 4">
            <a:extLst>
              <a:ext uri="{FF2B5EF4-FFF2-40B4-BE49-F238E27FC236}">
                <a16:creationId xmlns:a16="http://schemas.microsoft.com/office/drawing/2014/main" id="{FE4A36E4-C361-4DD7-BEB6-7A96E6911F7D}"/>
              </a:ext>
            </a:extLst>
          </p:cNvPr>
          <p:cNvSpPr txBox="1"/>
          <p:nvPr/>
        </p:nvSpPr>
        <p:spPr>
          <a:xfrm>
            <a:off x="9949263" y="6307501"/>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pic>
        <p:nvPicPr>
          <p:cNvPr id="34" name="Imagen 34" descr="Interfaz de usuario gráfica&#10;&#10;Descripción generada automáticamente">
            <a:extLst>
              <a:ext uri="{FF2B5EF4-FFF2-40B4-BE49-F238E27FC236}">
                <a16:creationId xmlns:a16="http://schemas.microsoft.com/office/drawing/2014/main" id="{2E1A93D4-79D2-4B4B-B06F-7BA77AD74DE4}"/>
              </a:ext>
            </a:extLst>
          </p:cNvPr>
          <p:cNvPicPr>
            <a:picLocks noChangeAspect="1"/>
          </p:cNvPicPr>
          <p:nvPr/>
        </p:nvPicPr>
        <p:blipFill>
          <a:blip r:embed="rId3"/>
          <a:stretch>
            <a:fillRect/>
          </a:stretch>
        </p:blipFill>
        <p:spPr>
          <a:xfrm>
            <a:off x="5347855" y="3914430"/>
            <a:ext cx="5883562" cy="2019409"/>
          </a:xfrm>
          <a:prstGeom prst="rect">
            <a:avLst/>
          </a:prstGeom>
        </p:spPr>
      </p:pic>
    </p:spTree>
    <p:extLst>
      <p:ext uri="{BB962C8B-B14F-4D97-AF65-F5344CB8AC3E}">
        <p14:creationId xmlns:p14="http://schemas.microsoft.com/office/powerpoint/2010/main" val="133006604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2">
            <a:extLst>
              <a:ext uri="{FF2B5EF4-FFF2-40B4-BE49-F238E27FC236}">
                <a16:creationId xmlns:a16="http://schemas.microsoft.com/office/drawing/2014/main" id="{7803386D-8EC0-490A-9296-FAFCF1AD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C4720EDA-E218-43A9-8817-08F09F4DB6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7" name="Rectangle 26">
            <a:extLst>
              <a:ext uri="{FF2B5EF4-FFF2-40B4-BE49-F238E27FC236}">
                <a16:creationId xmlns:a16="http://schemas.microsoft.com/office/drawing/2014/main" id="{D87C4F29-0DC4-4901-A2FD-7C88889E6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6A781BA-2341-444F-811D-870633C4F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C81B0602-5B14-4605-A723-E0D3752FD59D}"/>
              </a:ext>
            </a:extLst>
          </p:cNvPr>
          <p:cNvSpPr>
            <a:spLocks noGrp="1"/>
          </p:cNvSpPr>
          <p:nvPr>
            <p:ph type="title"/>
          </p:nvPr>
        </p:nvSpPr>
        <p:spPr>
          <a:xfrm>
            <a:off x="1191965" y="552810"/>
            <a:ext cx="4804659" cy="2228759"/>
          </a:xfrm>
        </p:spPr>
        <p:txBody>
          <a:bodyPr anchor="b">
            <a:normAutofit/>
          </a:bodyPr>
          <a:lstStyle/>
          <a:p>
            <a:r>
              <a:rPr lang="es-ES" sz="4800">
                <a:cs typeface="Calibri Light"/>
              </a:rPr>
              <a:t>METADATOS BÁSICOS DE UN LIBRO (EJEMPLO)</a:t>
            </a:r>
            <a:endParaRPr lang="es-ES" sz="4800"/>
          </a:p>
        </p:txBody>
      </p:sp>
      <p:sp>
        <p:nvSpPr>
          <p:cNvPr id="3" name="Marcador de contenido 2">
            <a:extLst>
              <a:ext uri="{FF2B5EF4-FFF2-40B4-BE49-F238E27FC236}">
                <a16:creationId xmlns:a16="http://schemas.microsoft.com/office/drawing/2014/main" id="{3FA24544-C158-4D84-97F5-B864C6F43911}"/>
              </a:ext>
            </a:extLst>
          </p:cNvPr>
          <p:cNvSpPr>
            <a:spLocks noGrp="1"/>
          </p:cNvSpPr>
          <p:nvPr>
            <p:ph idx="1"/>
          </p:nvPr>
        </p:nvSpPr>
        <p:spPr>
          <a:xfrm>
            <a:off x="1191965" y="2959729"/>
            <a:ext cx="4804659" cy="3341075"/>
          </a:xfrm>
        </p:spPr>
        <p:txBody>
          <a:bodyPr vert="horz" lIns="91440" tIns="45720" rIns="91440" bIns="45720" rtlCol="0" anchor="t">
            <a:normAutofit/>
          </a:bodyPr>
          <a:lstStyle/>
          <a:p>
            <a:r>
              <a:rPr lang="es-ES" sz="1100">
                <a:ea typeface="+mn-lt"/>
                <a:cs typeface="+mn-lt"/>
              </a:rPr>
              <a:t>Los metadatos básicos son aquellos imprescindibles para la identificación de un libro, aquellos datos sobre un título que no pueden faltar.</a:t>
            </a:r>
            <a:endParaRPr lang="es-ES" sz="1100">
              <a:cs typeface="Calibri" panose="020F0502020204030204"/>
            </a:endParaRPr>
          </a:p>
          <a:p>
            <a:r>
              <a:rPr lang="es-ES" sz="1100">
                <a:ea typeface="+mn-lt"/>
                <a:cs typeface="+mn-lt"/>
              </a:rPr>
              <a:t>Estos datos son obligatorios porque son necesarios para catalogar, distribuir y comercializar un libro. Los metadatos básicos o más relevantes de un libro serían:</a:t>
            </a:r>
            <a:endParaRPr lang="es-ES" sz="1100"/>
          </a:p>
          <a:p>
            <a:pPr lvl="1" indent="-285750"/>
            <a:r>
              <a:rPr lang="es-ES" sz="1100">
                <a:ea typeface="+mn-lt"/>
                <a:cs typeface="+mn-lt"/>
              </a:rPr>
              <a:t>Título de la obra</a:t>
            </a:r>
            <a:endParaRPr lang="es-ES" sz="1100">
              <a:cs typeface="Calibri"/>
            </a:endParaRPr>
          </a:p>
          <a:p>
            <a:pPr lvl="1" indent="-285750"/>
            <a:r>
              <a:rPr lang="es-ES" sz="1100">
                <a:ea typeface="+mn-lt"/>
                <a:cs typeface="+mn-lt"/>
              </a:rPr>
              <a:t>Autor de la obra (información sobre </a:t>
            </a:r>
            <a:r>
              <a:rPr lang="es-ES" sz="1100" i="1">
                <a:ea typeface="+mn-lt"/>
                <a:cs typeface="+mn-lt"/>
              </a:rPr>
              <a:t>copyright</a:t>
            </a:r>
            <a:r>
              <a:rPr lang="es-ES" sz="1100">
                <a:ea typeface="+mn-lt"/>
                <a:cs typeface="+mn-lt"/>
              </a:rPr>
              <a:t>)</a:t>
            </a:r>
            <a:endParaRPr lang="es-ES" sz="1100">
              <a:cs typeface="Calibri"/>
            </a:endParaRPr>
          </a:p>
          <a:p>
            <a:pPr lvl="1" indent="-285750"/>
            <a:r>
              <a:rPr lang="es-ES" sz="1100">
                <a:ea typeface="+mn-lt"/>
                <a:cs typeface="+mn-lt"/>
              </a:rPr>
              <a:t>Descripción de la obra</a:t>
            </a:r>
            <a:endParaRPr lang="es-ES" sz="1100">
              <a:cs typeface="Calibri"/>
            </a:endParaRPr>
          </a:p>
          <a:p>
            <a:pPr lvl="1" indent="-285750"/>
            <a:r>
              <a:rPr lang="es-ES" sz="1100">
                <a:ea typeface="+mn-lt"/>
                <a:cs typeface="+mn-lt"/>
              </a:rPr>
              <a:t>Temática, expresada a través de categorías</a:t>
            </a:r>
            <a:endParaRPr lang="es-ES" sz="1100">
              <a:cs typeface="Calibri"/>
            </a:endParaRPr>
          </a:p>
          <a:p>
            <a:pPr lvl="1" indent="-285750"/>
            <a:r>
              <a:rPr lang="es-ES" sz="1100">
                <a:ea typeface="+mn-lt"/>
                <a:cs typeface="+mn-lt"/>
              </a:rPr>
              <a:t>Palabras clave</a:t>
            </a:r>
            <a:endParaRPr lang="es-ES" sz="1100">
              <a:cs typeface="Calibri"/>
            </a:endParaRPr>
          </a:p>
          <a:p>
            <a:pPr lvl="1" indent="-285750"/>
            <a:r>
              <a:rPr lang="es-ES" sz="1100">
                <a:ea typeface="+mn-lt"/>
                <a:cs typeface="+mn-lt"/>
              </a:rPr>
              <a:t>Idioma y territorios</a:t>
            </a:r>
            <a:endParaRPr lang="es-ES" sz="1100">
              <a:cs typeface="Calibri"/>
            </a:endParaRPr>
          </a:p>
          <a:p>
            <a:pPr lvl="1" indent="-285750"/>
            <a:r>
              <a:rPr lang="es-ES" sz="1100">
                <a:ea typeface="+mn-lt"/>
                <a:cs typeface="+mn-lt"/>
              </a:rPr>
              <a:t>Precio de venta</a:t>
            </a:r>
            <a:endParaRPr lang="es-ES" sz="1100">
              <a:cs typeface="Calibri"/>
            </a:endParaRPr>
          </a:p>
          <a:p>
            <a:pPr lvl="1" indent="-285750"/>
            <a:r>
              <a:rPr lang="es-ES" sz="1100">
                <a:ea typeface="+mn-lt"/>
                <a:cs typeface="+mn-lt"/>
              </a:rPr>
              <a:t>ISBN o ASIN, en el caso de Amazon KDP</a:t>
            </a:r>
            <a:endParaRPr lang="es-ES" sz="1100">
              <a:cs typeface="Calibri"/>
            </a:endParaRPr>
          </a:p>
          <a:p>
            <a:pPr lvl="1" indent="-285750"/>
            <a:r>
              <a:rPr lang="es-ES" sz="1100">
                <a:ea typeface="+mn-lt"/>
                <a:cs typeface="+mn-lt"/>
              </a:rPr>
              <a:t>Fecha o año de publicación</a:t>
            </a:r>
            <a:endParaRPr lang="es-ES" sz="1100">
              <a:cs typeface="Calibri"/>
            </a:endParaRPr>
          </a:p>
          <a:p>
            <a:pPr lvl="1" indent="-285750"/>
            <a:r>
              <a:rPr lang="es-ES" sz="1100">
                <a:ea typeface="+mn-lt"/>
                <a:cs typeface="+mn-lt"/>
              </a:rPr>
              <a:t>Editorial o sello editor</a:t>
            </a:r>
            <a:endParaRPr lang="es-ES" sz="1100">
              <a:cs typeface="Calibri"/>
            </a:endParaRPr>
          </a:p>
          <a:p>
            <a:pPr marL="0" indent="0">
              <a:buNone/>
            </a:pPr>
            <a:endParaRPr lang="es-ES" sz="1100">
              <a:cs typeface="Calibri"/>
            </a:endParaRPr>
          </a:p>
        </p:txBody>
      </p:sp>
      <p:pic>
        <p:nvPicPr>
          <p:cNvPr id="4" name="Imagen 4" descr="Diagrama&#10;&#10;Descripción generada automáticamente">
            <a:extLst>
              <a:ext uri="{FF2B5EF4-FFF2-40B4-BE49-F238E27FC236}">
                <a16:creationId xmlns:a16="http://schemas.microsoft.com/office/drawing/2014/main" id="{619AA2C8-9801-4074-824D-C843F12FAB44}"/>
              </a:ext>
            </a:extLst>
          </p:cNvPr>
          <p:cNvPicPr>
            <a:picLocks noChangeAspect="1"/>
          </p:cNvPicPr>
          <p:nvPr/>
        </p:nvPicPr>
        <p:blipFill>
          <a:blip r:embed="rId4"/>
          <a:stretch>
            <a:fillRect/>
          </a:stretch>
        </p:blipFill>
        <p:spPr>
          <a:xfrm>
            <a:off x="6381684" y="788225"/>
            <a:ext cx="5093140" cy="2546570"/>
          </a:xfrm>
          <a:prstGeom prst="rect">
            <a:avLst/>
          </a:prstGeom>
        </p:spPr>
      </p:pic>
      <p:graphicFrame>
        <p:nvGraphicFramePr>
          <p:cNvPr id="10" name="Tabla 11">
            <a:extLst>
              <a:ext uri="{FF2B5EF4-FFF2-40B4-BE49-F238E27FC236}">
                <a16:creationId xmlns:a16="http://schemas.microsoft.com/office/drawing/2014/main" id="{77693023-7336-4361-932E-3DCA886EFD32}"/>
              </a:ext>
            </a:extLst>
          </p:cNvPr>
          <p:cNvGraphicFramePr>
            <a:graphicFrameLocks noGrp="1"/>
          </p:cNvGraphicFramePr>
          <p:nvPr>
            <p:extLst>
              <p:ext uri="{D42A27DB-BD31-4B8C-83A1-F6EECF244321}">
                <p14:modId xmlns:p14="http://schemas.microsoft.com/office/powerpoint/2010/main" val="783550910"/>
              </p:ext>
            </p:extLst>
          </p:nvPr>
        </p:nvGraphicFramePr>
        <p:xfrm>
          <a:off x="6381684" y="3750400"/>
          <a:ext cx="5093140" cy="2700350"/>
        </p:xfrm>
        <a:graphic>
          <a:graphicData uri="http://schemas.openxmlformats.org/drawingml/2006/table">
            <a:tbl>
              <a:tblPr firstRow="1" bandRow="1">
                <a:tableStyleId>{5C22544A-7EE6-4342-B048-85BDC9FD1C3A}</a:tableStyleId>
              </a:tblPr>
              <a:tblGrid>
                <a:gridCol w="2546570">
                  <a:extLst>
                    <a:ext uri="{9D8B030D-6E8A-4147-A177-3AD203B41FA5}">
                      <a16:colId xmlns:a16="http://schemas.microsoft.com/office/drawing/2014/main" val="3639023484"/>
                    </a:ext>
                  </a:extLst>
                </a:gridCol>
                <a:gridCol w="2546570">
                  <a:extLst>
                    <a:ext uri="{9D8B030D-6E8A-4147-A177-3AD203B41FA5}">
                      <a16:colId xmlns:a16="http://schemas.microsoft.com/office/drawing/2014/main" val="1860048731"/>
                    </a:ext>
                  </a:extLst>
                </a:gridCol>
              </a:tblGrid>
              <a:tr h="287457">
                <a:tc gridSpan="2">
                  <a:txBody>
                    <a:bodyPr/>
                    <a:lstStyle/>
                    <a:p>
                      <a:pPr algn="ctr"/>
                      <a:r>
                        <a:rPr lang="es-ES" sz="1300"/>
                        <a:t>Estándares de Metadatos</a:t>
                      </a:r>
                    </a:p>
                  </a:txBody>
                  <a:tcPr marL="65331" marR="65331" marT="32665" marB="32665"/>
                </a:tc>
                <a:tc hMerge="1">
                  <a:txBody>
                    <a:bodyPr/>
                    <a:lstStyle/>
                    <a:p>
                      <a:endParaRPr lang="es-ES"/>
                    </a:p>
                  </a:txBody>
                  <a:tcPr/>
                </a:tc>
                <a:extLst>
                  <a:ext uri="{0D108BD9-81ED-4DB2-BD59-A6C34878D82A}">
                    <a16:rowId xmlns:a16="http://schemas.microsoft.com/office/drawing/2014/main" val="2300845015"/>
                  </a:ext>
                </a:extLst>
              </a:tr>
              <a:tr h="853658">
                <a:tc>
                  <a:txBody>
                    <a:bodyPr/>
                    <a:lstStyle/>
                    <a:p>
                      <a:pPr lvl="0">
                        <a:buNone/>
                      </a:pPr>
                      <a:r>
                        <a:rPr lang="es-ES" sz="1300" b="1" i="0" u="none" strike="noStrike" noProof="0">
                          <a:latin typeface="Calibri"/>
                        </a:rPr>
                        <a:t>Recursos educativos</a:t>
                      </a:r>
                      <a:endParaRPr lang="es-ES" sz="1300"/>
                    </a:p>
                  </a:txBody>
                  <a:tcPr marL="65331" marR="65331" marT="32665" marB="32665"/>
                </a:tc>
                <a:tc>
                  <a:txBody>
                    <a:bodyPr/>
                    <a:lstStyle/>
                    <a:p>
                      <a:pPr marL="285750" lvl="0" indent="-285750">
                        <a:buFont typeface="Wingdings"/>
                        <a:buChar char="ü"/>
                      </a:pPr>
                      <a:r>
                        <a:rPr lang="es-ES" sz="1000" b="1" i="0" u="none" strike="noStrike" kern="1200" noProof="0">
                          <a:solidFill>
                            <a:schemeClr val="dk1"/>
                          </a:solidFill>
                          <a:latin typeface="Calibri"/>
                          <a:ea typeface="+mn-ea"/>
                          <a:cs typeface="+mn-cs"/>
                        </a:rPr>
                        <a:t>IMS </a:t>
                      </a:r>
                      <a:endParaRPr lang="es-ES" sz="1000" b="1" i="0" u="none" strike="noStrike" kern="1200">
                        <a:solidFill>
                          <a:schemeClr val="dk1"/>
                        </a:solidFill>
                        <a:latin typeface="Calibri"/>
                        <a:ea typeface="+mn-ea"/>
                        <a:cs typeface="+mn-cs"/>
                      </a:endParaRPr>
                    </a:p>
                    <a:p>
                      <a:pPr marL="285750" lvl="0" indent="-285750">
                        <a:buFont typeface="Wingdings"/>
                        <a:buChar char="ü"/>
                      </a:pPr>
                      <a:r>
                        <a:rPr lang="es-ES" sz="1000" b="1" i="0" u="none" strike="noStrike" kern="1200" noProof="0">
                          <a:solidFill>
                            <a:schemeClr val="dk1"/>
                          </a:solidFill>
                          <a:latin typeface="Calibri"/>
                          <a:ea typeface="+mn-ea"/>
                          <a:cs typeface="+mn-cs"/>
                        </a:rPr>
                        <a:t>LOM (Learning Object Metadata)</a:t>
                      </a:r>
                      <a:endParaRPr lang="es-ES" sz="1000" b="1" i="0" u="none" strike="noStrike" kern="1200" noProof="0">
                        <a:solidFill>
                          <a:srgbClr val="000000"/>
                        </a:solidFill>
                        <a:latin typeface="Calibri"/>
                        <a:ea typeface="+mn-ea"/>
                        <a:cs typeface="+mn-cs"/>
                      </a:endParaRPr>
                    </a:p>
                    <a:p>
                      <a:pPr marL="285750" lvl="0" indent="-285750">
                        <a:buFont typeface="Wingdings"/>
                        <a:buChar char="ü"/>
                      </a:pPr>
                      <a:r>
                        <a:rPr lang="es-ES" sz="1000" b="1" i="0" u="none" strike="noStrike" kern="1200" noProof="0">
                          <a:solidFill>
                            <a:schemeClr val="dk1"/>
                          </a:solidFill>
                          <a:latin typeface="Calibri"/>
                          <a:ea typeface="+mn-ea"/>
                          <a:cs typeface="+mn-cs"/>
                        </a:rPr>
                        <a:t>CanCore </a:t>
                      </a:r>
                      <a:endParaRPr lang="es-ES" sz="1000" b="1" i="0" u="none" strike="noStrike" kern="1200">
                        <a:solidFill>
                          <a:schemeClr val="dk1"/>
                        </a:solidFill>
                        <a:latin typeface="Calibri"/>
                        <a:ea typeface="+mn-ea"/>
                        <a:cs typeface="+mn-cs"/>
                      </a:endParaRPr>
                    </a:p>
                    <a:p>
                      <a:pPr marL="285750" lvl="0" indent="-285750">
                        <a:buFont typeface="Wingdings"/>
                        <a:buChar char="ü"/>
                      </a:pPr>
                      <a:r>
                        <a:rPr lang="es-ES" sz="1000" b="1" i="0" u="none" strike="noStrike" kern="1200" noProof="0">
                          <a:solidFill>
                            <a:schemeClr val="dk1"/>
                          </a:solidFill>
                          <a:latin typeface="Calibri"/>
                          <a:ea typeface="+mn-ea"/>
                          <a:cs typeface="+mn-cs"/>
                        </a:rPr>
                        <a:t>SCORM (Sharable Content Object Reference Model)</a:t>
                      </a:r>
                      <a:endParaRPr lang="es-ES" sz="1000" b="1" i="0" u="none" strike="noStrike" kern="1200">
                        <a:solidFill>
                          <a:schemeClr val="dk1"/>
                        </a:solidFill>
                        <a:latin typeface="Calibri"/>
                        <a:ea typeface="+mn-ea"/>
                        <a:cs typeface="+mn-cs"/>
                      </a:endParaRPr>
                    </a:p>
                  </a:txBody>
                  <a:tcPr marL="65331" marR="65331" marT="32665" marB="32665"/>
                </a:tc>
                <a:extLst>
                  <a:ext uri="{0D108BD9-81ED-4DB2-BD59-A6C34878D82A}">
                    <a16:rowId xmlns:a16="http://schemas.microsoft.com/office/drawing/2014/main" val="3170205336"/>
                  </a:ext>
                </a:extLst>
              </a:tr>
              <a:tr h="548781">
                <a:tc>
                  <a:txBody>
                    <a:bodyPr/>
                    <a:lstStyle/>
                    <a:p>
                      <a:pPr lvl="0">
                        <a:buNone/>
                      </a:pPr>
                      <a:r>
                        <a:rPr lang="es-ES" sz="1300" b="1" i="0" u="none" strike="noStrike" noProof="0">
                          <a:latin typeface="Calibri"/>
                        </a:rPr>
                        <a:t>Derechos de autor</a:t>
                      </a:r>
                      <a:endParaRPr lang="es-ES" sz="1300"/>
                    </a:p>
                  </a:txBody>
                  <a:tcPr marL="65331" marR="65331" marT="32665" marB="32665"/>
                </a:tc>
                <a:tc>
                  <a:txBody>
                    <a:bodyPr/>
                    <a:lstStyle/>
                    <a:p>
                      <a:pPr marL="285750" lvl="0" indent="-285750">
                        <a:buFont typeface="Wingdings"/>
                        <a:buChar char="ü"/>
                      </a:pPr>
                      <a:r>
                        <a:rPr lang="es-ES" sz="1000" b="1" i="0" u="none" strike="noStrike" noProof="0">
                          <a:latin typeface="Calibri"/>
                        </a:rPr>
                        <a:t>CopyrightMD </a:t>
                      </a:r>
                      <a:endParaRPr lang="es-ES" sz="1000"/>
                    </a:p>
                    <a:p>
                      <a:pPr marL="285750" lvl="0" indent="-285750">
                        <a:buFont typeface="Wingdings"/>
                        <a:buChar char="ü"/>
                      </a:pPr>
                      <a:r>
                        <a:rPr lang="es-ES" sz="1000" b="1" i="0" u="none" strike="noStrike" noProof="0">
                          <a:latin typeface="Calibri"/>
                        </a:rPr>
                        <a:t>DOI (Digital Object Identifier) </a:t>
                      </a:r>
                      <a:endParaRPr lang="es-ES" sz="1000"/>
                    </a:p>
                    <a:p>
                      <a:pPr marL="285750" lvl="0" indent="-285750">
                        <a:buFont typeface="Wingdings"/>
                        <a:buChar char="ü"/>
                      </a:pPr>
                      <a:r>
                        <a:rPr lang="es-ES" sz="1000" b="1" i="0" u="none" strike="noStrike" noProof="0">
                          <a:latin typeface="Calibri"/>
                        </a:rPr>
                        <a:t>ODRL (Open Digital Rights Language)</a:t>
                      </a:r>
                      <a:endParaRPr lang="es-ES" sz="1000"/>
                    </a:p>
                  </a:txBody>
                  <a:tcPr marL="65331" marR="65331" marT="32665" marB="32665"/>
                </a:tc>
                <a:extLst>
                  <a:ext uri="{0D108BD9-81ED-4DB2-BD59-A6C34878D82A}">
                    <a16:rowId xmlns:a16="http://schemas.microsoft.com/office/drawing/2014/main" val="3167164780"/>
                  </a:ext>
                </a:extLst>
              </a:tr>
              <a:tr h="396342">
                <a:tc>
                  <a:txBody>
                    <a:bodyPr/>
                    <a:lstStyle/>
                    <a:p>
                      <a:pPr lvl="0">
                        <a:buNone/>
                      </a:pPr>
                      <a:r>
                        <a:rPr lang="es-ES" sz="1300" b="1" i="0" u="none" strike="noStrike" noProof="0">
                          <a:latin typeface="Calibri"/>
                        </a:rPr>
                        <a:t>Redes sociales y personas</a:t>
                      </a:r>
                      <a:endParaRPr lang="es-ES" sz="1300"/>
                    </a:p>
                  </a:txBody>
                  <a:tcPr marL="65331" marR="65331" marT="32665" marB="32665"/>
                </a:tc>
                <a:tc>
                  <a:txBody>
                    <a:bodyPr/>
                    <a:lstStyle/>
                    <a:p>
                      <a:pPr marL="285750" lvl="0" indent="-285750">
                        <a:buFont typeface="Wingdings"/>
                        <a:buChar char="ü"/>
                      </a:pPr>
                      <a:r>
                        <a:rPr lang="es-ES" sz="1000" b="1" i="0" u="none" strike="noStrike" kern="1200" noProof="0">
                          <a:solidFill>
                            <a:schemeClr val="dk1"/>
                          </a:solidFill>
                          <a:highlight>
                            <a:srgbClr val="FFFF00"/>
                          </a:highlight>
                          <a:latin typeface="Calibri"/>
                          <a:ea typeface="+mn-ea"/>
                          <a:cs typeface="+mn-cs"/>
                        </a:rPr>
                        <a:t>VCard </a:t>
                      </a:r>
                      <a:endParaRPr lang="es-ES" sz="1000" b="1" i="0" u="none" strike="noStrike" kern="1200">
                        <a:solidFill>
                          <a:schemeClr val="dk1"/>
                        </a:solidFill>
                        <a:highlight>
                          <a:srgbClr val="FFFF00"/>
                        </a:highlight>
                        <a:latin typeface="Calibri"/>
                        <a:ea typeface="+mn-ea"/>
                        <a:cs typeface="+mn-cs"/>
                      </a:endParaRPr>
                    </a:p>
                    <a:p>
                      <a:pPr marL="285750" lvl="0" indent="-285750">
                        <a:buFont typeface="Wingdings"/>
                        <a:buChar char="ü"/>
                      </a:pPr>
                      <a:r>
                        <a:rPr lang="es-ES" sz="1000" b="1" i="0" u="none" strike="noStrike" kern="1200" noProof="0">
                          <a:solidFill>
                            <a:schemeClr val="dk1"/>
                          </a:solidFill>
                          <a:latin typeface="Calibri"/>
                          <a:ea typeface="+mn-ea"/>
                          <a:cs typeface="+mn-cs"/>
                        </a:rPr>
                        <a:t>FOAF (Friend Of A Friend)</a:t>
                      </a:r>
                      <a:endParaRPr lang="es-ES" sz="1000" b="1" i="0" u="none" strike="noStrike" kern="1200">
                        <a:solidFill>
                          <a:schemeClr val="dk1"/>
                        </a:solidFill>
                        <a:latin typeface="Calibri"/>
                        <a:ea typeface="+mn-ea"/>
                        <a:cs typeface="+mn-cs"/>
                      </a:endParaRPr>
                    </a:p>
                  </a:txBody>
                  <a:tcPr marL="65331" marR="65331" marT="32665" marB="32665"/>
                </a:tc>
                <a:extLst>
                  <a:ext uri="{0D108BD9-81ED-4DB2-BD59-A6C34878D82A}">
                    <a16:rowId xmlns:a16="http://schemas.microsoft.com/office/drawing/2014/main" val="3755846370"/>
                  </a:ext>
                </a:extLst>
              </a:tr>
              <a:tr h="287457">
                <a:tc>
                  <a:txBody>
                    <a:bodyPr/>
                    <a:lstStyle/>
                    <a:p>
                      <a:pPr lvl="0" algn="l">
                        <a:lnSpc>
                          <a:spcPct val="100000"/>
                        </a:lnSpc>
                        <a:spcBef>
                          <a:spcPts val="0"/>
                        </a:spcBef>
                        <a:spcAft>
                          <a:spcPts val="0"/>
                        </a:spcAft>
                        <a:buNone/>
                      </a:pPr>
                      <a:r>
                        <a:rPr lang="es-ES" sz="1300" b="1" i="0" u="none" strike="noStrike" kern="1200" noProof="0">
                          <a:solidFill>
                            <a:schemeClr val="dk1"/>
                          </a:solidFill>
                          <a:latin typeface="Calibri"/>
                          <a:ea typeface="+mn-ea"/>
                          <a:cs typeface="+mn-cs"/>
                        </a:rPr>
                        <a:t>Libro electrónico  </a:t>
                      </a:r>
                      <a:r>
                        <a:rPr lang="es-ES" sz="1300" b="0" i="0" u="none" strike="noStrike" noProof="0"/>
                        <a:t> </a:t>
                      </a:r>
                    </a:p>
                  </a:txBody>
                  <a:tcPr marL="65331" marR="65331" marT="32665" marB="32665"/>
                </a:tc>
                <a:tc>
                  <a:txBody>
                    <a:bodyPr/>
                    <a:lstStyle/>
                    <a:p>
                      <a:pPr marL="285750" lvl="0" indent="-285750" algn="l">
                        <a:lnSpc>
                          <a:spcPct val="100000"/>
                        </a:lnSpc>
                        <a:spcBef>
                          <a:spcPts val="0"/>
                        </a:spcBef>
                        <a:spcAft>
                          <a:spcPts val="0"/>
                        </a:spcAft>
                        <a:buFont typeface="Wingdings"/>
                        <a:buChar char="ü"/>
                      </a:pPr>
                      <a:r>
                        <a:rPr lang="es-ES" sz="1000" b="1" i="0" u="none" strike="noStrike" kern="1200" noProof="0">
                          <a:solidFill>
                            <a:schemeClr val="dk1"/>
                          </a:solidFill>
                          <a:latin typeface="Calibri"/>
                          <a:ea typeface="+mn-ea"/>
                          <a:cs typeface="+mn-cs"/>
                        </a:rPr>
                        <a:t>EPUB (Electronic Publication)</a:t>
                      </a:r>
                    </a:p>
                  </a:txBody>
                  <a:tcPr marL="65331" marR="65331" marT="32665" marB="32665"/>
                </a:tc>
                <a:extLst>
                  <a:ext uri="{0D108BD9-81ED-4DB2-BD59-A6C34878D82A}">
                    <a16:rowId xmlns:a16="http://schemas.microsoft.com/office/drawing/2014/main" val="709408432"/>
                  </a:ext>
                </a:extLst>
              </a:tr>
              <a:tr h="326655">
                <a:tc>
                  <a:txBody>
                    <a:bodyPr/>
                    <a:lstStyle/>
                    <a:p>
                      <a:pPr lvl="0">
                        <a:buNone/>
                      </a:pPr>
                      <a:endParaRPr lang="es-ES" sz="1300" b="1" i="0" u="none" strike="noStrike" noProof="0">
                        <a:latin typeface="Calibri"/>
                      </a:endParaRPr>
                    </a:p>
                  </a:txBody>
                  <a:tcPr marL="65331" marR="65331" marT="32665" marB="32665"/>
                </a:tc>
                <a:tc>
                  <a:txBody>
                    <a:bodyPr/>
                    <a:lstStyle/>
                    <a:p>
                      <a:pPr marL="285750" lvl="0" indent="-285750">
                        <a:buFont typeface="Wingdings"/>
                        <a:buChar char="ü"/>
                      </a:pPr>
                      <a:endParaRPr lang="es-ES" sz="1000" b="1" i="0" u="none" strike="noStrike" kern="1200" noProof="0">
                        <a:solidFill>
                          <a:schemeClr val="dk1"/>
                        </a:solidFill>
                        <a:latin typeface="Calibri"/>
                        <a:ea typeface="+mn-ea"/>
                        <a:cs typeface="+mn-cs"/>
                      </a:endParaRPr>
                    </a:p>
                  </a:txBody>
                  <a:tcPr marL="65331" marR="65331" marT="32665" marB="32665"/>
                </a:tc>
                <a:extLst>
                  <a:ext uri="{0D108BD9-81ED-4DB2-BD59-A6C34878D82A}">
                    <a16:rowId xmlns:a16="http://schemas.microsoft.com/office/drawing/2014/main" val="3449168119"/>
                  </a:ext>
                </a:extLst>
              </a:tr>
            </a:tbl>
          </a:graphicData>
        </a:graphic>
      </p:graphicFrame>
      <p:sp>
        <p:nvSpPr>
          <p:cNvPr id="28" name="CuadroTexto 27">
            <a:extLst>
              <a:ext uri="{FF2B5EF4-FFF2-40B4-BE49-F238E27FC236}">
                <a16:creationId xmlns:a16="http://schemas.microsoft.com/office/drawing/2014/main" id="{6F998922-B7A9-4679-BB81-D1CF1A5C5B92}"/>
              </a:ext>
            </a:extLst>
          </p:cNvPr>
          <p:cNvSpPr txBox="1"/>
          <p:nvPr/>
        </p:nvSpPr>
        <p:spPr>
          <a:xfrm>
            <a:off x="10439400" y="6548582"/>
            <a:ext cx="1657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i="1">
                <a:solidFill>
                  <a:srgbClr val="002060"/>
                </a:solidFill>
                <a:latin typeface="Rockwell"/>
              </a:rPr>
              <a:t>@jorca11</a:t>
            </a:r>
            <a:endParaRPr lang="es-ES"/>
          </a:p>
        </p:txBody>
      </p:sp>
    </p:spTree>
    <p:extLst>
      <p:ext uri="{BB962C8B-B14F-4D97-AF65-F5344CB8AC3E}">
        <p14:creationId xmlns:p14="http://schemas.microsoft.com/office/powerpoint/2010/main" val="419036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ítulo 1">
            <a:extLst>
              <a:ext uri="{FF2B5EF4-FFF2-40B4-BE49-F238E27FC236}">
                <a16:creationId xmlns:a16="http://schemas.microsoft.com/office/drawing/2014/main" id="{AB57930B-5841-4663-B126-CF878B6CEB1C}"/>
              </a:ext>
            </a:extLst>
          </p:cNvPr>
          <p:cNvSpPr>
            <a:spLocks noGrp="1"/>
          </p:cNvSpPr>
          <p:nvPr>
            <p:ph type="title"/>
          </p:nvPr>
        </p:nvSpPr>
        <p:spPr>
          <a:xfrm>
            <a:off x="841246" y="673770"/>
            <a:ext cx="3644489" cy="2414488"/>
          </a:xfrm>
        </p:spPr>
        <p:txBody>
          <a:bodyPr anchor="t">
            <a:normAutofit/>
          </a:bodyPr>
          <a:lstStyle/>
          <a:p>
            <a:r>
              <a:rPr lang="es-ES" sz="5400">
                <a:solidFill>
                  <a:srgbClr val="FFFFFF"/>
                </a:solidFill>
                <a:cs typeface="Calibri Light"/>
              </a:rPr>
              <a:t>PRÁCTICA 1</a:t>
            </a:r>
          </a:p>
        </p:txBody>
      </p:sp>
      <p:sp>
        <p:nvSpPr>
          <p:cNvPr id="3" name="Marcador de contenido 2">
            <a:extLst>
              <a:ext uri="{FF2B5EF4-FFF2-40B4-BE49-F238E27FC236}">
                <a16:creationId xmlns:a16="http://schemas.microsoft.com/office/drawing/2014/main" id="{49FA6742-0E81-49AA-9AF2-4FC5C531BD1B}"/>
              </a:ext>
            </a:extLst>
          </p:cNvPr>
          <p:cNvSpPr>
            <a:spLocks noGrp="1"/>
          </p:cNvSpPr>
          <p:nvPr>
            <p:ph idx="1"/>
          </p:nvPr>
        </p:nvSpPr>
        <p:spPr>
          <a:xfrm>
            <a:off x="6095999" y="882315"/>
            <a:ext cx="5254754" cy="5294647"/>
          </a:xfrm>
        </p:spPr>
        <p:txBody>
          <a:bodyPr vert="horz" lIns="91440" tIns="45720" rIns="91440" bIns="45720" rtlCol="0">
            <a:normAutofit/>
          </a:bodyPr>
          <a:lstStyle/>
          <a:p>
            <a:r>
              <a:rPr lang="es-ES" sz="2200">
                <a:cs typeface="Calibri"/>
              </a:rPr>
              <a:t>Investigar tipos de Metadatos</a:t>
            </a:r>
          </a:p>
          <a:p>
            <a:r>
              <a:rPr lang="es-ES" sz="2200">
                <a:cs typeface="Calibri"/>
              </a:rPr>
              <a:t>Investiga Otros Estándares de Metadatos</a:t>
            </a:r>
          </a:p>
          <a:p>
            <a:r>
              <a:rPr lang="es-ES" sz="2200">
                <a:cs typeface="Calibri"/>
              </a:rPr>
              <a:t>Estándares de información geográfica en España</a:t>
            </a:r>
          </a:p>
          <a:p>
            <a:r>
              <a:rPr lang="es-ES" sz="2200">
                <a:cs typeface="Calibri"/>
              </a:rPr>
              <a:t>Estándares en Educación</a:t>
            </a:r>
          </a:p>
          <a:p>
            <a:r>
              <a:rPr lang="es-ES" sz="2200">
                <a:cs typeface="Calibri"/>
              </a:rPr>
              <a:t>Estándares de Redes Sociales</a:t>
            </a:r>
          </a:p>
          <a:p>
            <a:pPr lvl="1" indent="-285750"/>
            <a:r>
              <a:rPr lang="es-ES" sz="2200">
                <a:cs typeface="Calibri"/>
              </a:rPr>
              <a:t>Exportar por Whatsapp un contacto (tipo de metadato VCARD)</a:t>
            </a:r>
          </a:p>
          <a:p>
            <a:r>
              <a:rPr lang="es-ES" sz="2200">
                <a:cs typeface="Calibri"/>
              </a:rPr>
              <a:t>Investiga como se almacena una representación gráfica (imagen) en un ordenador</a:t>
            </a:r>
          </a:p>
          <a:p>
            <a:pPr lvl="1" indent="-285750"/>
            <a:r>
              <a:rPr lang="es-ES" sz="2200">
                <a:cs typeface="Calibri"/>
              </a:rPr>
              <a:t>Optimización de bits (repetitivos)</a:t>
            </a:r>
          </a:p>
          <a:p>
            <a:endParaRPr lang="es-ES" sz="2200">
              <a:cs typeface="Calibri"/>
            </a:endParaRPr>
          </a:p>
          <a:p>
            <a:endParaRPr lang="es-ES" sz="2200">
              <a:cs typeface="Calibri"/>
            </a:endParaRPr>
          </a:p>
        </p:txBody>
      </p:sp>
      <p:sp>
        <p:nvSpPr>
          <p:cNvPr id="4" name="CuadroTexto 3">
            <a:extLst>
              <a:ext uri="{FF2B5EF4-FFF2-40B4-BE49-F238E27FC236}">
                <a16:creationId xmlns:a16="http://schemas.microsoft.com/office/drawing/2014/main" id="{ECF2EDB7-D796-4210-930F-AF23A91FA035}"/>
              </a:ext>
            </a:extLst>
          </p:cNvPr>
          <p:cNvSpPr txBox="1"/>
          <p:nvPr/>
        </p:nvSpPr>
        <p:spPr>
          <a:xfrm>
            <a:off x="10150764" y="6340764"/>
            <a:ext cx="15540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i="1">
                <a:solidFill>
                  <a:srgbClr val="002060"/>
                </a:solidFill>
                <a:latin typeface="Rockwell"/>
              </a:rPr>
              <a:t>@jorca11</a:t>
            </a:r>
            <a:r>
              <a:rPr lang="es-ES">
                <a:latin typeface="Rockwell"/>
              </a:rPr>
              <a:t>​</a:t>
            </a:r>
            <a:endParaRPr lang="es-ES"/>
          </a:p>
        </p:txBody>
      </p:sp>
    </p:spTree>
    <p:extLst>
      <p:ext uri="{BB962C8B-B14F-4D97-AF65-F5344CB8AC3E}">
        <p14:creationId xmlns:p14="http://schemas.microsoft.com/office/powerpoint/2010/main" val="3416868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2BCF35-4582-418F-B6E8-C30DF90F71A8}"/>
              </a:ext>
            </a:extLst>
          </p:cNvPr>
          <p:cNvSpPr>
            <a:spLocks noGrp="1"/>
          </p:cNvSpPr>
          <p:nvPr>
            <p:ph type="title"/>
          </p:nvPr>
        </p:nvSpPr>
        <p:spPr>
          <a:xfrm>
            <a:off x="640080" y="329184"/>
            <a:ext cx="6894576" cy="1783080"/>
          </a:xfrm>
        </p:spPr>
        <p:txBody>
          <a:bodyPr anchor="b">
            <a:normAutofit/>
          </a:bodyPr>
          <a:lstStyle/>
          <a:p>
            <a:r>
              <a:rPr lang="es-ES" sz="5400">
                <a:cs typeface="Calibri Light"/>
              </a:rPr>
              <a:t>DATOS ESTRUCTURADOS</a:t>
            </a:r>
            <a:endParaRPr lang="es-ES" sz="5400"/>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F87CFB4-B395-409C-98A6-8FFD1B7F4F70}"/>
              </a:ext>
            </a:extLst>
          </p:cNvPr>
          <p:cNvSpPr>
            <a:spLocks noGrp="1"/>
          </p:cNvSpPr>
          <p:nvPr>
            <p:ph idx="1"/>
          </p:nvPr>
        </p:nvSpPr>
        <p:spPr>
          <a:xfrm>
            <a:off x="640080" y="2706624"/>
            <a:ext cx="6894576" cy="3483864"/>
          </a:xfrm>
        </p:spPr>
        <p:txBody>
          <a:bodyPr vert="horz" lIns="91440" tIns="45720" rIns="91440" bIns="45720" rtlCol="0">
            <a:normAutofit/>
          </a:bodyPr>
          <a:lstStyle/>
          <a:p>
            <a:r>
              <a:rPr lang="es-ES" sz="2200">
                <a:cs typeface="Calibri"/>
              </a:rPr>
              <a:t>Los humanos y el los ordenadores no utilizamos los mismos formatos (texto y binario)</a:t>
            </a:r>
          </a:p>
          <a:p>
            <a:r>
              <a:rPr lang="es-ES" sz="2200">
                <a:cs typeface="Calibri"/>
              </a:rPr>
              <a:t>Las estructuras son agrupaciones de otros tipos de datos (veamos ejemplo en C)</a:t>
            </a:r>
          </a:p>
          <a:p>
            <a:pPr lvl="1" indent="-285750"/>
            <a:r>
              <a:rPr lang="es-ES" sz="2200">
                <a:cs typeface="Calibri"/>
              </a:rPr>
              <a:t>Si leemos una estructura, leemos todos los datos de la misma.</a:t>
            </a:r>
          </a:p>
          <a:p>
            <a:pPr lvl="1" indent="-285750"/>
            <a:r>
              <a:rPr lang="es-ES" sz="2200">
                <a:cs typeface="Calibri"/>
              </a:rPr>
              <a:t>Las bases de datos utlizan este sistema de datos.</a:t>
            </a:r>
          </a:p>
          <a:p>
            <a:pPr lvl="1" indent="-285750"/>
            <a:r>
              <a:rPr lang="es-ES" sz="2200">
                <a:cs typeface="Calibri"/>
              </a:rPr>
              <a:t>Fundamental para tratar este tipo: conocer la estructura.</a:t>
            </a:r>
          </a:p>
        </p:txBody>
      </p:sp>
      <p:pic>
        <p:nvPicPr>
          <p:cNvPr id="5" name="Imagen 5" descr="Interfaz de usuario gráfica, Texto&#10;&#10;Descripción generada automáticamente">
            <a:extLst>
              <a:ext uri="{FF2B5EF4-FFF2-40B4-BE49-F238E27FC236}">
                <a16:creationId xmlns:a16="http://schemas.microsoft.com/office/drawing/2014/main" id="{8F53B04E-93BE-4A31-9DC4-19F811EEB6B5}"/>
              </a:ext>
            </a:extLst>
          </p:cNvPr>
          <p:cNvPicPr>
            <a:picLocks noChangeAspect="1"/>
          </p:cNvPicPr>
          <p:nvPr/>
        </p:nvPicPr>
        <p:blipFill>
          <a:blip r:embed="rId3"/>
          <a:stretch>
            <a:fillRect/>
          </a:stretch>
        </p:blipFill>
        <p:spPr>
          <a:xfrm>
            <a:off x="7863840" y="538836"/>
            <a:ext cx="4014216" cy="3010662"/>
          </a:xfrm>
          <a:prstGeom prst="rect">
            <a:avLst/>
          </a:prstGeom>
        </p:spPr>
      </p:pic>
      <p:pic>
        <p:nvPicPr>
          <p:cNvPr id="6" name="Imagen 6" descr="Interfaz de usuario gráfica, Texto, Aplicación&#10;&#10;Descripción generada automáticamente">
            <a:extLst>
              <a:ext uri="{FF2B5EF4-FFF2-40B4-BE49-F238E27FC236}">
                <a16:creationId xmlns:a16="http://schemas.microsoft.com/office/drawing/2014/main" id="{4C721FE6-9FAA-48C9-A8BC-26EFF0DC1AB9}"/>
              </a:ext>
            </a:extLst>
          </p:cNvPr>
          <p:cNvPicPr>
            <a:picLocks noChangeAspect="1"/>
          </p:cNvPicPr>
          <p:nvPr/>
        </p:nvPicPr>
        <p:blipFill>
          <a:blip r:embed="rId4"/>
          <a:stretch>
            <a:fillRect/>
          </a:stretch>
        </p:blipFill>
        <p:spPr>
          <a:xfrm>
            <a:off x="7863840" y="4168347"/>
            <a:ext cx="3995928" cy="1997964"/>
          </a:xfrm>
          <a:prstGeom prst="rect">
            <a:avLst/>
          </a:prstGeom>
        </p:spPr>
      </p:pic>
      <p:sp>
        <p:nvSpPr>
          <p:cNvPr id="7" name="CuadroTexto 6">
            <a:extLst>
              <a:ext uri="{FF2B5EF4-FFF2-40B4-BE49-F238E27FC236}">
                <a16:creationId xmlns:a16="http://schemas.microsoft.com/office/drawing/2014/main" id="{E4A8A468-6E5A-43C8-833E-DDC44C344651}"/>
              </a:ext>
            </a:extLst>
          </p:cNvPr>
          <p:cNvSpPr txBox="1"/>
          <p:nvPr/>
        </p:nvSpPr>
        <p:spPr>
          <a:xfrm>
            <a:off x="8892309" y="63292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i="1">
                <a:solidFill>
                  <a:srgbClr val="002060"/>
                </a:solidFill>
                <a:latin typeface="Rockwell"/>
              </a:rPr>
              <a:t>@jorca11</a:t>
            </a:r>
            <a:r>
              <a:rPr lang="es-ES">
                <a:latin typeface="Rockwell"/>
              </a:rPr>
              <a:t>​</a:t>
            </a:r>
            <a:endParaRPr lang="es-ES"/>
          </a:p>
        </p:txBody>
      </p:sp>
    </p:spTree>
    <p:extLst>
      <p:ext uri="{BB962C8B-B14F-4D97-AF65-F5344CB8AC3E}">
        <p14:creationId xmlns:p14="http://schemas.microsoft.com/office/powerpoint/2010/main" val="677814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3F5042C-E758-444F-AB4C-B73CBF43D1EC}"/>
              </a:ext>
            </a:extLst>
          </p:cNvPr>
          <p:cNvSpPr>
            <a:spLocks noGrp="1"/>
          </p:cNvSpPr>
          <p:nvPr>
            <p:ph type="title"/>
          </p:nvPr>
        </p:nvSpPr>
        <p:spPr>
          <a:xfrm>
            <a:off x="5297762" y="329184"/>
            <a:ext cx="6251110" cy="1783080"/>
          </a:xfrm>
        </p:spPr>
        <p:txBody>
          <a:bodyPr anchor="b">
            <a:normAutofit/>
          </a:bodyPr>
          <a:lstStyle/>
          <a:p>
            <a:r>
              <a:rPr lang="es-ES" sz="5400" b="1">
                <a:cs typeface="Calibri Light"/>
              </a:rPr>
              <a:t>PROBLEMAS CON LOS DATOS</a:t>
            </a:r>
            <a:endParaRPr lang="es-ES" sz="5400" b="1"/>
          </a:p>
        </p:txBody>
      </p:sp>
      <p:pic>
        <p:nvPicPr>
          <p:cNvPr id="4" name="Imagen 4" descr="Imagen que contiene verde, parado, gente, grupo&#10;&#10;Descripción generada automáticamente">
            <a:extLst>
              <a:ext uri="{FF2B5EF4-FFF2-40B4-BE49-F238E27FC236}">
                <a16:creationId xmlns:a16="http://schemas.microsoft.com/office/drawing/2014/main" id="{63BC80A1-EE77-4471-A0EB-DC54850121BC}"/>
              </a:ext>
            </a:extLst>
          </p:cNvPr>
          <p:cNvPicPr>
            <a:picLocks noChangeAspect="1"/>
          </p:cNvPicPr>
          <p:nvPr/>
        </p:nvPicPr>
        <p:blipFill rotWithShape="1">
          <a:blip r:embed="rId3"/>
          <a:srcRect l="12218" r="3684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BD52A3D-E351-438C-9F70-651CA89D0C8D}"/>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s-ES" sz="1700">
                <a:cs typeface="Calibri"/>
              </a:rPr>
              <a:t>Los dispositivos almacenan los datos en formato binario</a:t>
            </a:r>
          </a:p>
          <a:p>
            <a:r>
              <a:rPr lang="es-ES" sz="1700">
                <a:cs typeface="Calibri"/>
              </a:rPr>
              <a:t>Los datos se comparten entre máquinas diferentes</a:t>
            </a:r>
          </a:p>
          <a:p>
            <a:r>
              <a:rPr lang="es-ES" sz="1700">
                <a:cs typeface="Calibri"/>
              </a:rPr>
              <a:t>Pueden disponer de Sistemas Operativos no compatibles</a:t>
            </a:r>
          </a:p>
          <a:p>
            <a:r>
              <a:rPr lang="es-ES" sz="1700">
                <a:cs typeface="Calibri"/>
              </a:rPr>
              <a:t>Pueden estar optimizados en nuestro sistema pero no ser ideal para su destino.</a:t>
            </a:r>
          </a:p>
          <a:p>
            <a:r>
              <a:rPr lang="es-ES" sz="1700">
                <a:cs typeface="Calibri"/>
              </a:rPr>
              <a:t>Al igual que los humanos que hablamos diferentes lenguas y disponemos de ciertas reglas</a:t>
            </a:r>
          </a:p>
          <a:p>
            <a:pPr lvl="1" indent="-285750"/>
            <a:r>
              <a:rPr lang="es-ES" sz="1700">
                <a:cs typeface="Calibri"/>
              </a:rPr>
              <a:t>Hemos de superar ese obstáculo en el intercambio de información</a:t>
            </a:r>
          </a:p>
          <a:p>
            <a:r>
              <a:rPr lang="es-ES" sz="1700">
                <a:cs typeface="Calibri"/>
              </a:rPr>
              <a:t>Debemos mostrar la información para que la entiendan los humanos (codificación)</a:t>
            </a:r>
          </a:p>
        </p:txBody>
      </p:sp>
      <p:sp>
        <p:nvSpPr>
          <p:cNvPr id="5" name="CuadroTexto 4">
            <a:extLst>
              <a:ext uri="{FF2B5EF4-FFF2-40B4-BE49-F238E27FC236}">
                <a16:creationId xmlns:a16="http://schemas.microsoft.com/office/drawing/2014/main" id="{D40C30C1-1C75-4B59-8FE8-D259C82F4477}"/>
              </a:ext>
            </a:extLst>
          </p:cNvPr>
          <p:cNvSpPr txBox="1"/>
          <p:nvPr/>
        </p:nvSpPr>
        <p:spPr>
          <a:xfrm>
            <a:off x="10512578" y="6345381"/>
            <a:ext cx="1679422" cy="51261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spcAft>
                <a:spcPts val="600"/>
              </a:spcAft>
            </a:pPr>
            <a:r>
              <a:rPr lang="es-ES" sz="2800" b="1" i="1">
                <a:solidFill>
                  <a:srgbClr val="002060"/>
                </a:solidFill>
                <a:highlight>
                  <a:srgbClr val="FFFF00"/>
                </a:highlight>
              </a:rPr>
              <a:t>@jorca11</a:t>
            </a:r>
            <a:r>
              <a:rPr lang="es-ES" sz="1300">
                <a:solidFill>
                  <a:srgbClr val="FFFFFF"/>
                </a:solidFill>
                <a:highlight>
                  <a:srgbClr val="FFFF00"/>
                </a:highlight>
              </a:rPr>
              <a:t>​</a:t>
            </a:r>
            <a:endParaRPr lang="es-ES"/>
          </a:p>
        </p:txBody>
      </p:sp>
    </p:spTree>
    <p:extLst>
      <p:ext uri="{BB962C8B-B14F-4D97-AF65-F5344CB8AC3E}">
        <p14:creationId xmlns:p14="http://schemas.microsoft.com/office/powerpoint/2010/main" val="1026351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23F5042C-E758-444F-AB4C-B73CBF43D1EC}"/>
              </a:ext>
            </a:extLst>
          </p:cNvPr>
          <p:cNvSpPr>
            <a:spLocks noGrp="1"/>
          </p:cNvSpPr>
          <p:nvPr>
            <p:ph type="title"/>
          </p:nvPr>
        </p:nvSpPr>
        <p:spPr>
          <a:xfrm>
            <a:off x="964760" y="804328"/>
            <a:ext cx="6091312" cy="1205821"/>
          </a:xfrm>
        </p:spPr>
        <p:txBody>
          <a:bodyPr>
            <a:normAutofit/>
          </a:bodyPr>
          <a:lstStyle/>
          <a:p>
            <a:r>
              <a:rPr lang="es-ES" sz="4000" b="1">
                <a:solidFill>
                  <a:srgbClr val="FEFFFF"/>
                </a:solidFill>
                <a:cs typeface="Calibri Light"/>
              </a:rPr>
              <a:t>CÓDIGOS DE CARACTERES</a:t>
            </a:r>
            <a:endParaRPr lang="es-ES" sz="4000">
              <a:solidFill>
                <a:srgbClr val="FEFFFF"/>
              </a:solidFill>
            </a:endParaRPr>
          </a:p>
        </p:txBody>
      </p:sp>
      <p:sp>
        <p:nvSpPr>
          <p:cNvPr id="3" name="Marcador de contenido 2">
            <a:extLst>
              <a:ext uri="{FF2B5EF4-FFF2-40B4-BE49-F238E27FC236}">
                <a16:creationId xmlns:a16="http://schemas.microsoft.com/office/drawing/2014/main" id="{3BD52A3D-E351-438C-9F70-651CA89D0C8D}"/>
              </a:ext>
            </a:extLst>
          </p:cNvPr>
          <p:cNvSpPr>
            <a:spLocks noGrp="1"/>
          </p:cNvSpPr>
          <p:nvPr>
            <p:ph idx="1"/>
          </p:nvPr>
        </p:nvSpPr>
        <p:spPr>
          <a:xfrm>
            <a:off x="1282189" y="2494450"/>
            <a:ext cx="5773883" cy="3563159"/>
          </a:xfrm>
        </p:spPr>
        <p:txBody>
          <a:bodyPr vert="horz" lIns="91440" tIns="45720" rIns="91440" bIns="45720" rtlCol="0" anchor="t">
            <a:normAutofit fontScale="92500" lnSpcReduction="20000"/>
          </a:bodyPr>
          <a:lstStyle/>
          <a:p>
            <a:pPr algn="just"/>
            <a:r>
              <a:rPr lang="es-ES" sz="2400" b="1">
                <a:ea typeface="+mn-lt"/>
                <a:cs typeface="+mn-lt"/>
              </a:rPr>
              <a:t>La codificación de caracteres</a:t>
            </a:r>
            <a:r>
              <a:rPr lang="es-ES" sz="2400">
                <a:ea typeface="+mn-lt"/>
                <a:cs typeface="+mn-lt"/>
              </a:rPr>
              <a:t> es el método que permite convertir un carácter de un lenguaje natural (como el de un alfabeto) en un símbolo de otro sistema de representación, como un número o una secuencia de pulsos electrónicos en un sistema electrónico aplicando normas o reglas de codificación.</a:t>
            </a:r>
            <a:endParaRPr lang="es-ES"/>
          </a:p>
          <a:p>
            <a:pPr algn="just"/>
            <a:r>
              <a:rPr lang="es-ES" sz="2400">
                <a:cs typeface="Calibri"/>
              </a:rPr>
              <a:t>Los más utilizados son ASCII (American standard code for information interchange) y </a:t>
            </a:r>
            <a:r>
              <a:rPr lang="es-ES" sz="2400" dirty="0">
                <a:cs typeface="Calibri"/>
              </a:rPr>
              <a:t>Unicode</a:t>
            </a:r>
            <a:endParaRPr lang="es-ES" sz="2400">
              <a:cs typeface="Calibri"/>
            </a:endParaRPr>
          </a:p>
          <a:p>
            <a:pPr algn="just"/>
            <a:r>
              <a:rPr lang="es-ES" sz="2400">
                <a:ea typeface="+mn-lt"/>
                <a:cs typeface="+mn-lt"/>
              </a:rPr>
              <a:t>El código o estándar proporciona un número único para cada símbolo, sin importar qué idioma o programa se esté utilizando</a:t>
            </a:r>
            <a:endParaRPr lang="es-ES" sz="2400" dirty="0">
              <a:cs typeface="Calibri"/>
            </a:endParaRPr>
          </a:p>
        </p:txBody>
      </p:sp>
      <p:pic>
        <p:nvPicPr>
          <p:cNvPr id="7" name="Imagen 7" descr="Tabla&#10;&#10;Descripción generada automáticamente">
            <a:extLst>
              <a:ext uri="{FF2B5EF4-FFF2-40B4-BE49-F238E27FC236}">
                <a16:creationId xmlns:a16="http://schemas.microsoft.com/office/drawing/2014/main" id="{9106C3A1-6091-4040-BB2A-C5C400F56CCD}"/>
              </a:ext>
            </a:extLst>
          </p:cNvPr>
          <p:cNvPicPr>
            <a:picLocks noChangeAspect="1"/>
          </p:cNvPicPr>
          <p:nvPr/>
        </p:nvPicPr>
        <p:blipFill>
          <a:blip r:embed="rId3"/>
          <a:stretch>
            <a:fillRect/>
          </a:stretch>
        </p:blipFill>
        <p:spPr>
          <a:xfrm>
            <a:off x="8024706" y="733390"/>
            <a:ext cx="3343407" cy="2507555"/>
          </a:xfrm>
          <a:prstGeom prst="rect">
            <a:avLst/>
          </a:prstGeom>
        </p:spPr>
      </p:pic>
      <p:pic>
        <p:nvPicPr>
          <p:cNvPr id="6" name="Imagen 6" descr="Imagen que contiene Texto&#10;&#10;Descripción generada automáticamente">
            <a:extLst>
              <a:ext uri="{FF2B5EF4-FFF2-40B4-BE49-F238E27FC236}">
                <a16:creationId xmlns:a16="http://schemas.microsoft.com/office/drawing/2014/main" id="{A52E2BA1-93E0-4FC3-9CF6-5E1981CAAA68}"/>
              </a:ext>
            </a:extLst>
          </p:cNvPr>
          <p:cNvPicPr>
            <a:picLocks noChangeAspect="1"/>
          </p:cNvPicPr>
          <p:nvPr/>
        </p:nvPicPr>
        <p:blipFill>
          <a:blip r:embed="rId4"/>
          <a:stretch>
            <a:fillRect/>
          </a:stretch>
        </p:blipFill>
        <p:spPr>
          <a:xfrm>
            <a:off x="8038747" y="3511296"/>
            <a:ext cx="3312276" cy="2757470"/>
          </a:xfrm>
          <a:prstGeom prst="rect">
            <a:avLst/>
          </a:prstGeom>
        </p:spPr>
      </p:pic>
      <p:sp>
        <p:nvSpPr>
          <p:cNvPr id="5" name="CuadroTexto 4">
            <a:extLst>
              <a:ext uri="{FF2B5EF4-FFF2-40B4-BE49-F238E27FC236}">
                <a16:creationId xmlns:a16="http://schemas.microsoft.com/office/drawing/2014/main" id="{D40C30C1-1C75-4B59-8FE8-D259C82F4477}"/>
              </a:ext>
            </a:extLst>
          </p:cNvPr>
          <p:cNvSpPr txBox="1"/>
          <p:nvPr/>
        </p:nvSpPr>
        <p:spPr>
          <a:xfrm>
            <a:off x="10512578" y="6345381"/>
            <a:ext cx="1679422" cy="51261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spcAft>
                <a:spcPts val="600"/>
              </a:spcAft>
            </a:pPr>
            <a:r>
              <a:rPr lang="es-ES" sz="2800" b="1" i="1">
                <a:solidFill>
                  <a:srgbClr val="002060"/>
                </a:solidFill>
                <a:highlight>
                  <a:srgbClr val="FFFF00"/>
                </a:highlight>
              </a:rPr>
              <a:t>@jorca11</a:t>
            </a:r>
            <a:r>
              <a:rPr lang="es-ES" sz="1300">
                <a:solidFill>
                  <a:srgbClr val="FFFFFF"/>
                </a:solidFill>
                <a:highlight>
                  <a:srgbClr val="FFFF00"/>
                </a:highlight>
              </a:rPr>
              <a:t>​</a:t>
            </a:r>
            <a:endParaRPr lang="es-ES"/>
          </a:p>
        </p:txBody>
      </p:sp>
    </p:spTree>
    <p:extLst>
      <p:ext uri="{BB962C8B-B14F-4D97-AF65-F5344CB8AC3E}">
        <p14:creationId xmlns:p14="http://schemas.microsoft.com/office/powerpoint/2010/main" val="385585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49" name="Rectangle 45">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DF426F3-95DE-47A1-81C6-C1184A3266BE}"/>
              </a:ext>
            </a:extLst>
          </p:cNvPr>
          <p:cNvSpPr>
            <a:spLocks noGrp="1"/>
          </p:cNvSpPr>
          <p:nvPr>
            <p:ph type="title"/>
          </p:nvPr>
        </p:nvSpPr>
        <p:spPr>
          <a:xfrm>
            <a:off x="1141413" y="618518"/>
            <a:ext cx="9905998" cy="1478570"/>
          </a:xfrm>
        </p:spPr>
        <p:txBody>
          <a:bodyPr>
            <a:normAutofit/>
          </a:bodyPr>
          <a:lstStyle/>
          <a:p>
            <a:r>
              <a:rPr lang="es-ES"/>
              <a:t>CONTENIDOS – TEMA 1</a:t>
            </a:r>
          </a:p>
        </p:txBody>
      </p:sp>
      <p:graphicFrame>
        <p:nvGraphicFramePr>
          <p:cNvPr id="50" name="Marcador de contenido 2">
            <a:extLst>
              <a:ext uri="{FF2B5EF4-FFF2-40B4-BE49-F238E27FC236}">
                <a16:creationId xmlns:a16="http://schemas.microsoft.com/office/drawing/2014/main" id="{05434541-9212-42AC-8CB9-1A928BC413D5}"/>
              </a:ext>
            </a:extLst>
          </p:cNvPr>
          <p:cNvGraphicFramePr>
            <a:graphicFrameLocks noGrp="1"/>
          </p:cNvGraphicFramePr>
          <p:nvPr>
            <p:ph idx="1"/>
            <p:extLst>
              <p:ext uri="{D42A27DB-BD31-4B8C-83A1-F6EECF244321}">
                <p14:modId xmlns:p14="http://schemas.microsoft.com/office/powerpoint/2010/main" val="2739175218"/>
              </p:ext>
            </p:extLst>
          </p:nvPr>
        </p:nvGraphicFramePr>
        <p:xfrm>
          <a:off x="1339333" y="1995446"/>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1" name="CuadroTexto 170">
            <a:extLst>
              <a:ext uri="{FF2B5EF4-FFF2-40B4-BE49-F238E27FC236}">
                <a16:creationId xmlns:a16="http://schemas.microsoft.com/office/drawing/2014/main" id="{09C5A2A1-9168-43D8-BFD3-45BD978B4E00}"/>
              </a:ext>
            </a:extLst>
          </p:cNvPr>
          <p:cNvSpPr txBox="1"/>
          <p:nvPr/>
        </p:nvSpPr>
        <p:spPr>
          <a:xfrm>
            <a:off x="9009412" y="61593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dirty="0">
                <a:solidFill>
                  <a:srgbClr val="FFFF00"/>
                </a:solidFill>
                <a:latin typeface="Rockwell"/>
              </a:rPr>
              <a:t>@jorca11</a:t>
            </a:r>
          </a:p>
        </p:txBody>
      </p:sp>
    </p:spTree>
    <p:extLst>
      <p:ext uri="{BB962C8B-B14F-4D97-AF65-F5344CB8AC3E}">
        <p14:creationId xmlns:p14="http://schemas.microsoft.com/office/powerpoint/2010/main" val="357322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23F5042C-E758-444F-AB4C-B73CBF43D1EC}"/>
              </a:ext>
            </a:extLst>
          </p:cNvPr>
          <p:cNvSpPr>
            <a:spLocks noGrp="1"/>
          </p:cNvSpPr>
          <p:nvPr>
            <p:ph type="title"/>
          </p:nvPr>
        </p:nvSpPr>
        <p:spPr>
          <a:xfrm>
            <a:off x="964760" y="804328"/>
            <a:ext cx="6091312" cy="1205821"/>
          </a:xfrm>
        </p:spPr>
        <p:txBody>
          <a:bodyPr>
            <a:normAutofit/>
          </a:bodyPr>
          <a:lstStyle/>
          <a:p>
            <a:r>
              <a:rPr lang="es-ES" sz="4000" b="1">
                <a:solidFill>
                  <a:srgbClr val="FEFFFF"/>
                </a:solidFill>
                <a:cs typeface="Calibri Light"/>
              </a:rPr>
              <a:t>ASCII</a:t>
            </a:r>
          </a:p>
        </p:txBody>
      </p:sp>
      <p:graphicFrame>
        <p:nvGraphicFramePr>
          <p:cNvPr id="52" name="Marcador de contenido 2">
            <a:extLst>
              <a:ext uri="{FF2B5EF4-FFF2-40B4-BE49-F238E27FC236}">
                <a16:creationId xmlns:a16="http://schemas.microsoft.com/office/drawing/2014/main" id="{ABCAF7AD-EBCD-48A2-BC05-9C2B4784E90A}"/>
              </a:ext>
            </a:extLst>
          </p:cNvPr>
          <p:cNvGraphicFramePr>
            <a:graphicFrameLocks noGrp="1"/>
          </p:cNvGraphicFramePr>
          <p:nvPr>
            <p:ph idx="1"/>
            <p:extLst>
              <p:ext uri="{D42A27DB-BD31-4B8C-83A1-F6EECF244321}">
                <p14:modId xmlns:p14="http://schemas.microsoft.com/office/powerpoint/2010/main" val="864255620"/>
              </p:ext>
            </p:extLst>
          </p:nvPr>
        </p:nvGraphicFramePr>
        <p:xfrm>
          <a:off x="266189" y="2344360"/>
          <a:ext cx="7309428" cy="4325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D40C30C1-1C75-4B59-8FE8-D259C82F4477}"/>
              </a:ext>
            </a:extLst>
          </p:cNvPr>
          <p:cNvSpPr txBox="1"/>
          <p:nvPr/>
        </p:nvSpPr>
        <p:spPr>
          <a:xfrm>
            <a:off x="10512578" y="6345381"/>
            <a:ext cx="1679422" cy="51261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spcAft>
                <a:spcPts val="600"/>
              </a:spcAft>
            </a:pPr>
            <a:r>
              <a:rPr lang="es-ES" sz="2800" b="1" i="1">
                <a:solidFill>
                  <a:srgbClr val="002060"/>
                </a:solidFill>
                <a:highlight>
                  <a:srgbClr val="FFFF00"/>
                </a:highlight>
              </a:rPr>
              <a:t>@jorca11</a:t>
            </a:r>
            <a:r>
              <a:rPr lang="es-ES" sz="1300">
                <a:solidFill>
                  <a:srgbClr val="FFFFFF"/>
                </a:solidFill>
                <a:highlight>
                  <a:srgbClr val="FFFF00"/>
                </a:highlight>
              </a:rPr>
              <a:t>​</a:t>
            </a:r>
            <a:endParaRPr lang="es-ES"/>
          </a:p>
        </p:txBody>
      </p:sp>
      <p:pic>
        <p:nvPicPr>
          <p:cNvPr id="4" name="Imagen 7" descr="Texto&#10;&#10;Descripción generada automáticamente">
            <a:extLst>
              <a:ext uri="{FF2B5EF4-FFF2-40B4-BE49-F238E27FC236}">
                <a16:creationId xmlns:a16="http://schemas.microsoft.com/office/drawing/2014/main" id="{6A7CC2E8-9C99-4905-9EB7-2D68C051519F}"/>
              </a:ext>
            </a:extLst>
          </p:cNvPr>
          <p:cNvPicPr>
            <a:picLocks noChangeAspect="1"/>
          </p:cNvPicPr>
          <p:nvPr/>
        </p:nvPicPr>
        <p:blipFill>
          <a:blip r:embed="rId8"/>
          <a:stretch>
            <a:fillRect/>
          </a:stretch>
        </p:blipFill>
        <p:spPr>
          <a:xfrm>
            <a:off x="7714673" y="4034128"/>
            <a:ext cx="4324927" cy="2161017"/>
          </a:xfrm>
          <a:prstGeom prst="rect">
            <a:avLst/>
          </a:prstGeom>
        </p:spPr>
      </p:pic>
      <p:pic>
        <p:nvPicPr>
          <p:cNvPr id="36" name="Imagen 36" descr="Imagen que contiene Tabla&#10;&#10;Descripción generada automáticamente">
            <a:extLst>
              <a:ext uri="{FF2B5EF4-FFF2-40B4-BE49-F238E27FC236}">
                <a16:creationId xmlns:a16="http://schemas.microsoft.com/office/drawing/2014/main" id="{CBB3668B-014D-4699-8A2B-39233B8A4004}"/>
              </a:ext>
            </a:extLst>
          </p:cNvPr>
          <p:cNvPicPr>
            <a:picLocks noChangeAspect="1"/>
          </p:cNvPicPr>
          <p:nvPr/>
        </p:nvPicPr>
        <p:blipFill>
          <a:blip r:embed="rId9"/>
          <a:stretch>
            <a:fillRect/>
          </a:stretch>
        </p:blipFill>
        <p:spPr>
          <a:xfrm>
            <a:off x="7760854" y="1044540"/>
            <a:ext cx="4232563" cy="2379010"/>
          </a:xfrm>
          <a:prstGeom prst="rect">
            <a:avLst/>
          </a:prstGeom>
        </p:spPr>
      </p:pic>
    </p:spTree>
    <p:extLst>
      <p:ext uri="{BB962C8B-B14F-4D97-AF65-F5344CB8AC3E}">
        <p14:creationId xmlns:p14="http://schemas.microsoft.com/office/powerpoint/2010/main" val="1423336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7">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3F5042C-E758-444F-AB4C-B73CBF43D1EC}"/>
              </a:ext>
            </a:extLst>
          </p:cNvPr>
          <p:cNvSpPr>
            <a:spLocks noGrp="1"/>
          </p:cNvSpPr>
          <p:nvPr>
            <p:ph type="title"/>
          </p:nvPr>
        </p:nvSpPr>
        <p:spPr>
          <a:xfrm>
            <a:off x="730155" y="730155"/>
            <a:ext cx="6090743" cy="1422871"/>
          </a:xfrm>
        </p:spPr>
        <p:txBody>
          <a:bodyPr>
            <a:normAutofit/>
          </a:bodyPr>
          <a:lstStyle/>
          <a:p>
            <a:r>
              <a:rPr lang="es-ES" b="1">
                <a:solidFill>
                  <a:srgbClr val="FFFFFF"/>
                </a:solidFill>
                <a:cs typeface="Calibri Light"/>
              </a:rPr>
              <a:t>UNICODE</a:t>
            </a:r>
          </a:p>
        </p:txBody>
      </p:sp>
      <p:sp>
        <p:nvSpPr>
          <p:cNvPr id="69" name="Rectangle 6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467575"/>
            <a:ext cx="2148840" cy="1877811"/>
          </a:xfrm>
          <a:prstGeom prst="rect">
            <a:avLst/>
          </a:prstGeom>
          <a:solidFill>
            <a:srgbClr val="4D433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990" y="471340"/>
            <a:ext cx="2148840" cy="1856689"/>
          </a:xfrm>
          <a:prstGeom prst="rect">
            <a:avLst/>
          </a:prstGeom>
          <a:solidFill>
            <a:srgbClr val="D879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76301"/>
            <a:ext cx="6675119" cy="392277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3BD52A3D-E351-438C-9F70-651CA89D0C8D}"/>
              </a:ext>
            </a:extLst>
          </p:cNvPr>
          <p:cNvSpPr>
            <a:spLocks noGrp="1"/>
          </p:cNvSpPr>
          <p:nvPr>
            <p:ph idx="1"/>
          </p:nvPr>
        </p:nvSpPr>
        <p:spPr>
          <a:xfrm>
            <a:off x="786384" y="2717021"/>
            <a:ext cx="6034514" cy="3410824"/>
          </a:xfrm>
        </p:spPr>
        <p:txBody>
          <a:bodyPr vert="horz" lIns="91440" tIns="45720" rIns="91440" bIns="45720" rtlCol="0" anchor="ctr">
            <a:normAutofit lnSpcReduction="10000"/>
          </a:bodyPr>
          <a:lstStyle/>
          <a:p>
            <a:pPr>
              <a:buFont typeface="Wingdings" panose="020B0604020202020204" pitchFamily="34" charset="0"/>
              <a:buChar char="ü"/>
            </a:pPr>
            <a:r>
              <a:rPr lang="es-ES" sz="1600">
                <a:ea typeface="+mn-lt"/>
                <a:cs typeface="+mn-lt"/>
              </a:rPr>
              <a:t>El unicode es un estándar que se utiliza para la codificación de caracteres de manera universal utilizado hoy en día por muchas plataformas, bases de datos y lenguajes de programación. El estándar que podríamos leer para obtener  más información es ISO/IEC 10646. </a:t>
            </a:r>
            <a:endParaRPr lang="es-ES" sz="1600">
              <a:cs typeface="Calibri"/>
            </a:endParaRPr>
          </a:p>
          <a:p>
            <a:pPr>
              <a:buFont typeface="Wingdings" panose="020B0604020202020204" pitchFamily="34" charset="0"/>
              <a:buChar char="ü"/>
            </a:pPr>
            <a:r>
              <a:rPr lang="es-ES" sz="1600">
                <a:ea typeface="+mn-lt"/>
                <a:cs typeface="+mn-lt"/>
              </a:rPr>
              <a:t>Así como se utiliza una representación mediante números en el código ASCII aquí también se utiliza la representación de números de 0 a 1114111.</a:t>
            </a:r>
            <a:endParaRPr lang="es-ES" sz="1600">
              <a:cs typeface="Calibri" panose="020F0502020204030204"/>
            </a:endParaRPr>
          </a:p>
          <a:p>
            <a:pPr>
              <a:buFont typeface="Wingdings" panose="020B0604020202020204" pitchFamily="34" charset="0"/>
              <a:buChar char="ü"/>
            </a:pPr>
            <a:r>
              <a:rPr lang="es-ES" sz="1600">
                <a:ea typeface="+mn-lt"/>
                <a:cs typeface="+mn-lt"/>
              </a:rPr>
              <a:t>El objetivo principal de Unicode son 3 cosas: Uniformidad, universalidad y unicidad. </a:t>
            </a:r>
            <a:endParaRPr lang="es-ES" sz="1600">
              <a:cs typeface="Calibri" panose="020F0502020204030204"/>
            </a:endParaRPr>
          </a:p>
          <a:p>
            <a:r>
              <a:rPr lang="es-ES" sz="1600" dirty="0">
                <a:hlinkClick r:id="rId3"/>
              </a:rPr>
              <a:t>ASCII es Unicode, pero Unicode no es ASCII</a:t>
            </a:r>
            <a:endParaRPr lang="es-ES" sz="1600" dirty="0">
              <a:cs typeface="Calibri" panose="020F0502020204030204"/>
            </a:endParaRPr>
          </a:p>
          <a:p>
            <a:pPr lvl="1" indent="-285750"/>
            <a:r>
              <a:rPr lang="es-ES" sz="1600">
                <a:cs typeface="Calibri" panose="020F0502020204030204"/>
              </a:rPr>
              <a:t>UNICODE se revisa anualmente, mientras ASCII no lo hace desde 1986</a:t>
            </a:r>
          </a:p>
          <a:p>
            <a:pPr lvl="1" indent="-285750"/>
            <a:r>
              <a:rPr lang="es-ES" sz="1600">
                <a:ea typeface="+mn-lt"/>
                <a:cs typeface="+mn-lt"/>
              </a:rPr>
              <a:t>Unicode es un superconjunto de ASCII</a:t>
            </a:r>
            <a:endParaRPr lang="es-ES" sz="1600" dirty="0">
              <a:cs typeface="Calibri" panose="020F0502020204030204"/>
            </a:endParaRPr>
          </a:p>
          <a:p>
            <a:endParaRPr lang="es-ES" sz="1600">
              <a:cs typeface="Calibri" panose="020F0502020204030204"/>
            </a:endParaRPr>
          </a:p>
        </p:txBody>
      </p:sp>
      <p:sp>
        <p:nvSpPr>
          <p:cNvPr id="76" name="Rectangle 75">
            <a:extLst>
              <a:ext uri="{FF2B5EF4-FFF2-40B4-BE49-F238E27FC236}">
                <a16:creationId xmlns:a16="http://schemas.microsoft.com/office/drawing/2014/main" id="{01955DCA-E99D-4678-99DB-8075105C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2480956"/>
            <a:ext cx="4453128" cy="3922776"/>
          </a:xfrm>
          <a:prstGeom prst="rect">
            <a:avLst/>
          </a:prstGeom>
          <a:solidFill>
            <a:srgbClr val="D87900">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Imagen 7" descr="Interfaz de usuario gráfica, Texto, Aplicación, Chat o mensaje de texto&#10;&#10;Descripción generada automáticamente">
            <a:extLst>
              <a:ext uri="{FF2B5EF4-FFF2-40B4-BE49-F238E27FC236}">
                <a16:creationId xmlns:a16="http://schemas.microsoft.com/office/drawing/2014/main" id="{B381D1C1-81F7-41D8-A27B-FA0A261733C9}"/>
              </a:ext>
            </a:extLst>
          </p:cNvPr>
          <p:cNvPicPr>
            <a:picLocks noChangeAspect="1"/>
          </p:cNvPicPr>
          <p:nvPr/>
        </p:nvPicPr>
        <p:blipFill>
          <a:blip r:embed="rId4"/>
          <a:stretch>
            <a:fillRect/>
          </a:stretch>
        </p:blipFill>
        <p:spPr>
          <a:xfrm>
            <a:off x="7275241" y="3509943"/>
            <a:ext cx="4658821" cy="1960381"/>
          </a:xfrm>
          <a:prstGeom prst="rect">
            <a:avLst/>
          </a:prstGeom>
        </p:spPr>
      </p:pic>
      <p:sp>
        <p:nvSpPr>
          <p:cNvPr id="5" name="CuadroTexto 4">
            <a:extLst>
              <a:ext uri="{FF2B5EF4-FFF2-40B4-BE49-F238E27FC236}">
                <a16:creationId xmlns:a16="http://schemas.microsoft.com/office/drawing/2014/main" id="{D40C30C1-1C75-4B59-8FE8-D259C82F4477}"/>
              </a:ext>
            </a:extLst>
          </p:cNvPr>
          <p:cNvSpPr txBox="1"/>
          <p:nvPr/>
        </p:nvSpPr>
        <p:spPr>
          <a:xfrm>
            <a:off x="10512578" y="6345381"/>
            <a:ext cx="1679422" cy="51261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spcAft>
                <a:spcPts val="600"/>
              </a:spcAft>
            </a:pPr>
            <a:r>
              <a:rPr lang="es-ES" sz="2800" b="1" i="1">
                <a:solidFill>
                  <a:srgbClr val="002060"/>
                </a:solidFill>
                <a:highlight>
                  <a:srgbClr val="FFFF00"/>
                </a:highlight>
              </a:rPr>
              <a:t>@jorca11</a:t>
            </a:r>
            <a:r>
              <a:rPr lang="es-ES" sz="1300">
                <a:solidFill>
                  <a:srgbClr val="FFFFFF"/>
                </a:solidFill>
                <a:highlight>
                  <a:srgbClr val="FFFF00"/>
                </a:highlight>
              </a:rPr>
              <a:t>​</a:t>
            </a:r>
            <a:endParaRPr lang="es-ES"/>
          </a:p>
        </p:txBody>
      </p:sp>
    </p:spTree>
    <p:extLst>
      <p:ext uri="{BB962C8B-B14F-4D97-AF65-F5344CB8AC3E}">
        <p14:creationId xmlns:p14="http://schemas.microsoft.com/office/powerpoint/2010/main" val="3220089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19DAEA8-FC7D-4972-AF0A-C7AD553686AC}"/>
              </a:ext>
            </a:extLst>
          </p:cNvPr>
          <p:cNvSpPr>
            <a:spLocks noGrp="1"/>
          </p:cNvSpPr>
          <p:nvPr>
            <p:ph type="title"/>
          </p:nvPr>
        </p:nvSpPr>
        <p:spPr>
          <a:xfrm>
            <a:off x="524741" y="620392"/>
            <a:ext cx="3808268" cy="3826229"/>
          </a:xfrm>
        </p:spPr>
        <p:txBody>
          <a:bodyPr>
            <a:normAutofit/>
          </a:bodyPr>
          <a:lstStyle/>
          <a:p>
            <a:r>
              <a:rPr lang="es-ES" sz="5100" dirty="0">
                <a:solidFill>
                  <a:schemeClr val="bg1"/>
                </a:solidFill>
                <a:cs typeface="Calibri Light"/>
              </a:rPr>
              <a:t>PROBLEMAS  DEL USO DE CÓDIGOS EN FICHEROS TEXTO</a:t>
            </a:r>
            <a:endParaRPr lang="es-ES" sz="5100" dirty="0">
              <a:solidFill>
                <a:schemeClr val="bg1"/>
              </a:solidFill>
            </a:endParaRPr>
          </a:p>
        </p:txBody>
      </p:sp>
      <p:sp>
        <p:nvSpPr>
          <p:cNvPr id="4" name="CuadroTexto 3">
            <a:extLst>
              <a:ext uri="{FF2B5EF4-FFF2-40B4-BE49-F238E27FC236}">
                <a16:creationId xmlns:a16="http://schemas.microsoft.com/office/drawing/2014/main" id="{5F033744-011F-4FEB-A396-7A6DF3F13390}"/>
              </a:ext>
            </a:extLst>
          </p:cNvPr>
          <p:cNvSpPr txBox="1"/>
          <p:nvPr/>
        </p:nvSpPr>
        <p:spPr>
          <a:xfrm>
            <a:off x="7131205" y="1713570"/>
            <a:ext cx="47504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dirty="0">
              <a:cs typeface="Calibri"/>
            </a:endParaRPr>
          </a:p>
        </p:txBody>
      </p:sp>
      <p:graphicFrame>
        <p:nvGraphicFramePr>
          <p:cNvPr id="6" name="Marcador de contenido 2">
            <a:extLst>
              <a:ext uri="{FF2B5EF4-FFF2-40B4-BE49-F238E27FC236}">
                <a16:creationId xmlns:a16="http://schemas.microsoft.com/office/drawing/2014/main" id="{1EB5828F-B705-454D-973F-F24C28601B44}"/>
              </a:ext>
            </a:extLst>
          </p:cNvPr>
          <p:cNvGraphicFramePr>
            <a:graphicFrameLocks noGrp="1"/>
          </p:cNvGraphicFramePr>
          <p:nvPr>
            <p:ph idx="1"/>
            <p:extLst>
              <p:ext uri="{D42A27DB-BD31-4B8C-83A1-F6EECF244321}">
                <p14:modId xmlns:p14="http://schemas.microsoft.com/office/powerpoint/2010/main" val="1164425853"/>
              </p:ext>
            </p:extLst>
          </p:nvPr>
        </p:nvGraphicFramePr>
        <p:xfrm>
          <a:off x="5509578" y="2554"/>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CuadroTexto 21">
            <a:extLst>
              <a:ext uri="{FF2B5EF4-FFF2-40B4-BE49-F238E27FC236}">
                <a16:creationId xmlns:a16="http://schemas.microsoft.com/office/drawing/2014/main" id="{81BDA242-C938-4E13-907C-2D09B6FA7249}"/>
              </a:ext>
            </a:extLst>
          </p:cNvPr>
          <p:cNvSpPr txBox="1"/>
          <p:nvPr/>
        </p:nvSpPr>
        <p:spPr>
          <a:xfrm>
            <a:off x="10902778" y="6485238"/>
            <a:ext cx="13427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b="1" i="1">
                <a:solidFill>
                  <a:srgbClr val="002060"/>
                </a:solidFill>
              </a:rPr>
              <a:t>@jorca11</a:t>
            </a:r>
            <a:r>
              <a:rPr lang="es-ES">
                <a:solidFill>
                  <a:srgbClr val="FFFFFF"/>
                </a:solidFill>
              </a:rPr>
              <a:t>​</a:t>
            </a:r>
            <a:r>
              <a:rPr lang="es-ES">
                <a:cs typeface="Calibri"/>
              </a:rPr>
              <a:t>​</a:t>
            </a:r>
            <a:endParaRPr lang="es-ES"/>
          </a:p>
        </p:txBody>
      </p:sp>
      <p:pic>
        <p:nvPicPr>
          <p:cNvPr id="53" name="Imagen 53" descr="Interfaz de usuario gráfica, Texto, Aplicación&#10;&#10;Descripción generada automáticamente">
            <a:extLst>
              <a:ext uri="{FF2B5EF4-FFF2-40B4-BE49-F238E27FC236}">
                <a16:creationId xmlns:a16="http://schemas.microsoft.com/office/drawing/2014/main" id="{BFF7DC97-270B-4817-AAB2-4D79A0395579}"/>
              </a:ext>
            </a:extLst>
          </p:cNvPr>
          <p:cNvPicPr>
            <a:picLocks noChangeAspect="1"/>
          </p:cNvPicPr>
          <p:nvPr/>
        </p:nvPicPr>
        <p:blipFill>
          <a:blip r:embed="rId8"/>
          <a:stretch>
            <a:fillRect/>
          </a:stretch>
        </p:blipFill>
        <p:spPr>
          <a:xfrm>
            <a:off x="595185" y="4232931"/>
            <a:ext cx="3494902" cy="2490461"/>
          </a:xfrm>
          <a:prstGeom prst="rect">
            <a:avLst/>
          </a:prstGeom>
        </p:spPr>
      </p:pic>
      <p:sp>
        <p:nvSpPr>
          <p:cNvPr id="54" name="Flecha: a la derecha 53">
            <a:extLst>
              <a:ext uri="{FF2B5EF4-FFF2-40B4-BE49-F238E27FC236}">
                <a16:creationId xmlns:a16="http://schemas.microsoft.com/office/drawing/2014/main" id="{103EC5C7-DCDC-4E37-98EA-BC70FE9174FA}"/>
              </a:ext>
            </a:extLst>
          </p:cNvPr>
          <p:cNvSpPr/>
          <p:nvPr/>
        </p:nvSpPr>
        <p:spPr>
          <a:xfrm>
            <a:off x="4123984" y="6090522"/>
            <a:ext cx="1503406" cy="483972"/>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CuadroTexto 54">
            <a:extLst>
              <a:ext uri="{FF2B5EF4-FFF2-40B4-BE49-F238E27FC236}">
                <a16:creationId xmlns:a16="http://schemas.microsoft.com/office/drawing/2014/main" id="{6065B6BB-6C43-4699-93D2-7FB2E21E7F75}"/>
              </a:ext>
            </a:extLst>
          </p:cNvPr>
          <p:cNvSpPr txBox="1"/>
          <p:nvPr/>
        </p:nvSpPr>
        <p:spPr>
          <a:xfrm>
            <a:off x="5630562" y="5764427"/>
            <a:ext cx="5585253" cy="1015663"/>
          </a:xfrm>
          <a:prstGeom prst="rect">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dirty="0" err="1">
                <a:latin typeface="Open Sans"/>
                <a:ea typeface="Open Sans"/>
                <a:cs typeface="Open Sans"/>
              </a:rPr>
              <a:t>macOs</a:t>
            </a:r>
            <a:r>
              <a:rPr lang="en-US" sz="1200" dirty="0">
                <a:latin typeface="Open Sans"/>
                <a:ea typeface="Open Sans"/>
                <a:cs typeface="Open Sans"/>
              </a:rPr>
              <a:t> y </a:t>
            </a:r>
            <a:r>
              <a:rPr lang="en-US" sz="1200" b="1" dirty="0">
                <a:latin typeface="Open Sans"/>
                <a:ea typeface="Open Sans"/>
                <a:cs typeface="Open Sans"/>
              </a:rPr>
              <a:t>Linux</a:t>
            </a:r>
            <a:r>
              <a:rPr lang="en-US" sz="1200" dirty="0">
                <a:latin typeface="Open Sans"/>
                <a:ea typeface="Open Sans"/>
                <a:cs typeface="Open Sans"/>
              </a:rPr>
              <a:t> se </a:t>
            </a:r>
            <a:r>
              <a:rPr lang="en-US" sz="1200" dirty="0" err="1">
                <a:latin typeface="Open Sans"/>
                <a:ea typeface="Open Sans"/>
                <a:cs typeface="Open Sans"/>
              </a:rPr>
              <a:t>utiliza</a:t>
            </a:r>
            <a:r>
              <a:rPr lang="en-US" sz="1200" dirty="0">
                <a:latin typeface="Open Sans"/>
                <a:ea typeface="Open Sans"/>
                <a:cs typeface="Open Sans"/>
              </a:rPr>
              <a:t> </a:t>
            </a:r>
            <a:r>
              <a:rPr lang="en-US" sz="1200" dirty="0" err="1">
                <a:latin typeface="Open Sans"/>
                <a:ea typeface="Open Sans"/>
                <a:cs typeface="Open Sans"/>
              </a:rPr>
              <a:t>como</a:t>
            </a:r>
            <a:r>
              <a:rPr lang="en-US" sz="1200" dirty="0">
                <a:latin typeface="Open Sans"/>
                <a:ea typeface="Open Sans"/>
                <a:cs typeface="Open Sans"/>
              </a:rPr>
              <a:t> </a:t>
            </a:r>
            <a:r>
              <a:rPr lang="en-US" sz="1200" dirty="0" err="1">
                <a:latin typeface="Open Sans"/>
                <a:ea typeface="Open Sans"/>
                <a:cs typeface="Open Sans"/>
              </a:rPr>
              <a:t>carácter</a:t>
            </a:r>
            <a:r>
              <a:rPr lang="en-US" sz="1200" dirty="0">
                <a:latin typeface="Open Sans"/>
                <a:ea typeface="Open Sans"/>
                <a:cs typeface="Open Sans"/>
              </a:rPr>
              <a:t> de control para </a:t>
            </a:r>
            <a:r>
              <a:rPr lang="en-US" sz="1200" dirty="0" err="1">
                <a:latin typeface="Open Sans"/>
                <a:ea typeface="Open Sans"/>
                <a:cs typeface="Open Sans"/>
              </a:rPr>
              <a:t>cambio</a:t>
            </a:r>
            <a:r>
              <a:rPr lang="en-US" sz="1200" dirty="0">
                <a:latin typeface="Open Sans"/>
                <a:ea typeface="Open Sans"/>
                <a:cs typeface="Open Sans"/>
              </a:rPr>
              <a:t> de </a:t>
            </a:r>
            <a:r>
              <a:rPr lang="en-US" sz="1200" dirty="0" err="1">
                <a:latin typeface="Open Sans"/>
                <a:ea typeface="Open Sans"/>
                <a:cs typeface="Open Sans"/>
              </a:rPr>
              <a:t>línea</a:t>
            </a:r>
            <a:r>
              <a:rPr lang="en-US" sz="1200" dirty="0">
                <a:latin typeface="Open Sans"/>
                <a:ea typeface="Open Sans"/>
                <a:cs typeface="Open Sans"/>
              </a:rPr>
              <a:t> un </a:t>
            </a:r>
            <a:r>
              <a:rPr lang="en-US" sz="1200" b="1" dirty="0">
                <a:latin typeface="Open Sans"/>
                <a:ea typeface="Open Sans"/>
                <a:cs typeface="Open Sans"/>
              </a:rPr>
              <a:t>Avance de </a:t>
            </a:r>
            <a:r>
              <a:rPr lang="en-US" sz="1200" b="1" dirty="0" err="1">
                <a:latin typeface="Open Sans"/>
                <a:ea typeface="Open Sans"/>
                <a:cs typeface="Open Sans"/>
              </a:rPr>
              <a:t>línea</a:t>
            </a:r>
            <a:r>
              <a:rPr lang="en-US" sz="1200" dirty="0">
                <a:latin typeface="Open Sans"/>
                <a:ea typeface="Open Sans"/>
                <a:cs typeface="Open Sans"/>
              </a:rPr>
              <a:t> (</a:t>
            </a:r>
            <a:r>
              <a:rPr lang="en-US" sz="1200" i="1" dirty="0">
                <a:latin typeface="Open Sans"/>
                <a:ea typeface="Open Sans"/>
                <a:cs typeface="Open Sans"/>
              </a:rPr>
              <a:t>Line Feed</a:t>
            </a:r>
            <a:r>
              <a:rPr lang="en-US" sz="1200" dirty="0">
                <a:latin typeface="Open Sans"/>
                <a:ea typeface="Open Sans"/>
                <a:cs typeface="Open Sans"/>
              </a:rPr>
              <a:t> o </a:t>
            </a:r>
            <a:r>
              <a:rPr lang="en-US" sz="1200" dirty="0"/>
              <a:t>LF</a:t>
            </a:r>
            <a:r>
              <a:rPr lang="en-US" sz="1200" dirty="0">
                <a:latin typeface="Open Sans"/>
                <a:ea typeface="Open Sans"/>
                <a:cs typeface="Open Sans"/>
              </a:rPr>
              <a:t>). En </a:t>
            </a:r>
            <a:r>
              <a:rPr lang="en-US" sz="1200" b="1" dirty="0">
                <a:latin typeface="Open Sans"/>
                <a:ea typeface="Open Sans"/>
                <a:cs typeface="Open Sans"/>
              </a:rPr>
              <a:t>Windows</a:t>
            </a:r>
            <a:r>
              <a:rPr lang="en-US" sz="1200" dirty="0">
                <a:latin typeface="Open Sans"/>
                <a:ea typeface="Open Sans"/>
                <a:cs typeface="Open Sans"/>
              </a:rPr>
              <a:t>, por </a:t>
            </a:r>
            <a:r>
              <a:rPr lang="en-US" sz="1200" dirty="0" err="1">
                <a:latin typeface="Open Sans"/>
                <a:ea typeface="Open Sans"/>
                <a:cs typeface="Open Sans"/>
              </a:rPr>
              <a:t>otro</a:t>
            </a:r>
            <a:r>
              <a:rPr lang="en-US" sz="1200" dirty="0">
                <a:latin typeface="Open Sans"/>
                <a:ea typeface="Open Sans"/>
                <a:cs typeface="Open Sans"/>
              </a:rPr>
              <a:t> </a:t>
            </a:r>
            <a:r>
              <a:rPr lang="en-US" sz="1200" dirty="0" err="1">
                <a:latin typeface="Open Sans"/>
                <a:ea typeface="Open Sans"/>
                <a:cs typeface="Open Sans"/>
              </a:rPr>
              <a:t>lado</a:t>
            </a:r>
            <a:r>
              <a:rPr lang="en-US" sz="1200" dirty="0">
                <a:latin typeface="Open Sans"/>
                <a:ea typeface="Open Sans"/>
                <a:cs typeface="Open Sans"/>
              </a:rPr>
              <a:t>, se </a:t>
            </a:r>
            <a:r>
              <a:rPr lang="en-US" sz="1200" dirty="0" err="1">
                <a:latin typeface="Open Sans"/>
                <a:ea typeface="Open Sans"/>
                <a:cs typeface="Open Sans"/>
              </a:rPr>
              <a:t>utilizan</a:t>
            </a:r>
            <a:r>
              <a:rPr lang="en-US" sz="1200" dirty="0">
                <a:latin typeface="Open Sans"/>
                <a:ea typeface="Open Sans"/>
                <a:cs typeface="Open Sans"/>
              </a:rPr>
              <a:t> dos </a:t>
            </a:r>
            <a:r>
              <a:rPr lang="en-US" sz="1200" dirty="0" err="1">
                <a:latin typeface="Open Sans"/>
                <a:ea typeface="Open Sans"/>
                <a:cs typeface="Open Sans"/>
              </a:rPr>
              <a:t>caracteres</a:t>
            </a:r>
            <a:r>
              <a:rPr lang="en-US" sz="1200" dirty="0">
                <a:latin typeface="Open Sans"/>
                <a:ea typeface="Open Sans"/>
                <a:cs typeface="Open Sans"/>
              </a:rPr>
              <a:t>: </a:t>
            </a:r>
            <a:r>
              <a:rPr lang="en-US" sz="1200" dirty="0" err="1">
                <a:latin typeface="Open Sans"/>
                <a:ea typeface="Open Sans"/>
                <a:cs typeface="Open Sans"/>
              </a:rPr>
              <a:t>el</a:t>
            </a:r>
            <a:r>
              <a:rPr lang="en-US" sz="1200" dirty="0">
                <a:latin typeface="Open Sans"/>
                <a:ea typeface="Open Sans"/>
                <a:cs typeface="Open Sans"/>
              </a:rPr>
              <a:t> </a:t>
            </a:r>
            <a:r>
              <a:rPr lang="en-US" sz="1200" dirty="0" err="1">
                <a:latin typeface="Open Sans"/>
                <a:ea typeface="Open Sans"/>
                <a:cs typeface="Open Sans"/>
              </a:rPr>
              <a:t>mismo</a:t>
            </a:r>
            <a:r>
              <a:rPr lang="en-US" sz="1200" dirty="0">
                <a:latin typeface="Open Sans"/>
                <a:ea typeface="Open Sans"/>
                <a:cs typeface="Open Sans"/>
              </a:rPr>
              <a:t> </a:t>
            </a:r>
            <a:r>
              <a:rPr lang="en-US" sz="1200" dirty="0"/>
              <a:t>LF</a:t>
            </a:r>
            <a:r>
              <a:rPr lang="en-US" sz="1200" dirty="0">
                <a:latin typeface="Open Sans"/>
                <a:ea typeface="Open Sans"/>
                <a:cs typeface="Open Sans"/>
              </a:rPr>
              <a:t> y </a:t>
            </a:r>
            <a:r>
              <a:rPr lang="en-US" sz="1200" dirty="0" err="1">
                <a:latin typeface="Open Sans"/>
                <a:ea typeface="Open Sans"/>
                <a:cs typeface="Open Sans"/>
              </a:rPr>
              <a:t>además</a:t>
            </a:r>
            <a:r>
              <a:rPr lang="en-US" sz="1200" dirty="0">
                <a:latin typeface="Open Sans"/>
                <a:ea typeface="Open Sans"/>
                <a:cs typeface="Open Sans"/>
              </a:rPr>
              <a:t>, </a:t>
            </a:r>
            <a:r>
              <a:rPr lang="en-US" sz="1200" dirty="0" err="1">
                <a:latin typeface="Open Sans"/>
                <a:ea typeface="Open Sans"/>
                <a:cs typeface="Open Sans"/>
              </a:rPr>
              <a:t>delante</a:t>
            </a:r>
            <a:r>
              <a:rPr lang="en-US" sz="1200" dirty="0">
                <a:latin typeface="Open Sans"/>
                <a:ea typeface="Open Sans"/>
                <a:cs typeface="Open Sans"/>
              </a:rPr>
              <a:t> de </a:t>
            </a:r>
            <a:r>
              <a:rPr lang="en-US" sz="1200" dirty="0" err="1">
                <a:latin typeface="Open Sans"/>
                <a:ea typeface="Open Sans"/>
                <a:cs typeface="Open Sans"/>
              </a:rPr>
              <a:t>éste</a:t>
            </a:r>
            <a:r>
              <a:rPr lang="en-US" sz="1200" dirty="0">
                <a:latin typeface="Open Sans"/>
                <a:ea typeface="Open Sans"/>
                <a:cs typeface="Open Sans"/>
              </a:rPr>
              <a:t>, </a:t>
            </a:r>
            <a:r>
              <a:rPr lang="en-US" sz="1200" dirty="0" err="1">
                <a:latin typeface="Open Sans"/>
                <a:ea typeface="Open Sans"/>
                <a:cs typeface="Open Sans"/>
              </a:rPr>
              <a:t>otro</a:t>
            </a:r>
            <a:r>
              <a:rPr lang="en-US" sz="1200" dirty="0">
                <a:latin typeface="Open Sans"/>
                <a:ea typeface="Open Sans"/>
                <a:cs typeface="Open Sans"/>
              </a:rPr>
              <a:t> </a:t>
            </a:r>
            <a:r>
              <a:rPr lang="en-US" sz="1200" dirty="0" err="1">
                <a:latin typeface="Open Sans"/>
                <a:ea typeface="Open Sans"/>
                <a:cs typeface="Open Sans"/>
              </a:rPr>
              <a:t>llamado</a:t>
            </a:r>
            <a:r>
              <a:rPr lang="en-US" sz="1200" dirty="0">
                <a:latin typeface="Open Sans"/>
                <a:ea typeface="Open Sans"/>
                <a:cs typeface="Open Sans"/>
              </a:rPr>
              <a:t> </a:t>
            </a:r>
            <a:r>
              <a:rPr lang="en-US" sz="1200" b="1" dirty="0" err="1">
                <a:latin typeface="Open Sans"/>
                <a:ea typeface="Open Sans"/>
                <a:cs typeface="Open Sans"/>
              </a:rPr>
              <a:t>Retorno</a:t>
            </a:r>
            <a:r>
              <a:rPr lang="en-US" sz="1200" b="1" dirty="0">
                <a:latin typeface="Open Sans"/>
                <a:ea typeface="Open Sans"/>
                <a:cs typeface="Open Sans"/>
              </a:rPr>
              <a:t> de Carro</a:t>
            </a:r>
            <a:r>
              <a:rPr lang="en-US" sz="1200" dirty="0">
                <a:latin typeface="Open Sans"/>
                <a:ea typeface="Open Sans"/>
                <a:cs typeface="Open Sans"/>
              </a:rPr>
              <a:t> (</a:t>
            </a:r>
            <a:r>
              <a:rPr lang="en-US" sz="1200" dirty="0" err="1">
                <a:latin typeface="Open Sans"/>
                <a:ea typeface="Open Sans"/>
                <a:cs typeface="Open Sans"/>
              </a:rPr>
              <a:t>en</a:t>
            </a:r>
            <a:r>
              <a:rPr lang="en-US" sz="1200" dirty="0">
                <a:latin typeface="Open Sans"/>
                <a:ea typeface="Open Sans"/>
                <a:cs typeface="Open Sans"/>
              </a:rPr>
              <a:t> </a:t>
            </a:r>
            <a:r>
              <a:rPr lang="en-US" sz="1200" dirty="0" err="1">
                <a:latin typeface="Open Sans"/>
                <a:ea typeface="Open Sans"/>
                <a:cs typeface="Open Sans"/>
              </a:rPr>
              <a:t>inglés</a:t>
            </a:r>
            <a:r>
              <a:rPr lang="en-US" sz="1200" dirty="0">
                <a:latin typeface="Open Sans"/>
                <a:ea typeface="Open Sans"/>
                <a:cs typeface="Open Sans"/>
              </a:rPr>
              <a:t> </a:t>
            </a:r>
            <a:r>
              <a:rPr lang="en-US" sz="1200" i="1" dirty="0">
                <a:latin typeface="Open Sans"/>
                <a:ea typeface="Open Sans"/>
                <a:cs typeface="Open Sans"/>
              </a:rPr>
              <a:t>Carriage Return</a:t>
            </a:r>
            <a:r>
              <a:rPr lang="en-US" sz="1200" dirty="0">
                <a:latin typeface="Open Sans"/>
                <a:ea typeface="Open Sans"/>
                <a:cs typeface="Open Sans"/>
              </a:rPr>
              <a:t> </a:t>
            </a:r>
            <a:r>
              <a:rPr lang="en-US" sz="1200" dirty="0" err="1">
                <a:latin typeface="Open Sans"/>
                <a:ea typeface="Open Sans"/>
                <a:cs typeface="Open Sans"/>
              </a:rPr>
              <a:t>o</a:t>
            </a:r>
            <a:r>
              <a:rPr lang="en-US" sz="1200" dirty="0">
                <a:latin typeface="Open Sans"/>
                <a:ea typeface="Open Sans"/>
                <a:cs typeface="Open Sans"/>
              </a:rPr>
              <a:t> </a:t>
            </a:r>
            <a:r>
              <a:rPr lang="en-US" sz="1200" dirty="0"/>
              <a:t>CR</a:t>
            </a:r>
            <a:r>
              <a:rPr lang="en-US" sz="1200" dirty="0">
                <a:latin typeface="Open Sans"/>
                <a:ea typeface="Open Sans"/>
                <a:cs typeface="Open Sans"/>
              </a:rPr>
              <a:t>), es </a:t>
            </a:r>
            <a:r>
              <a:rPr lang="en-US" sz="1200" dirty="0" err="1">
                <a:latin typeface="Open Sans"/>
                <a:ea typeface="Open Sans"/>
                <a:cs typeface="Open Sans"/>
              </a:rPr>
              <a:t>decir</a:t>
            </a:r>
            <a:r>
              <a:rPr lang="en-US" sz="1200" dirty="0">
                <a:latin typeface="Open Sans"/>
                <a:ea typeface="Open Sans"/>
                <a:cs typeface="Open Sans"/>
              </a:rPr>
              <a:t>, Windows </a:t>
            </a:r>
            <a:r>
              <a:rPr lang="en-US" sz="1200" dirty="0" err="1">
                <a:latin typeface="Open Sans"/>
                <a:ea typeface="Open Sans"/>
                <a:cs typeface="Open Sans"/>
              </a:rPr>
              <a:t>usa</a:t>
            </a:r>
            <a:r>
              <a:rPr lang="en-US" sz="1200" dirty="0">
                <a:latin typeface="Open Sans"/>
                <a:ea typeface="Open Sans"/>
                <a:cs typeface="Open Sans"/>
              </a:rPr>
              <a:t> </a:t>
            </a:r>
            <a:r>
              <a:rPr lang="en-US" sz="1200" dirty="0"/>
              <a:t>CRLF</a:t>
            </a:r>
            <a:r>
              <a:rPr lang="en-US" sz="1200" dirty="0">
                <a:latin typeface="Open Sans"/>
                <a:ea typeface="Open Sans"/>
                <a:cs typeface="Open Sans"/>
              </a:rPr>
              <a:t>, </a:t>
            </a:r>
            <a:r>
              <a:rPr lang="en-US" sz="1200" b="1" dirty="0">
                <a:latin typeface="Open Sans"/>
                <a:ea typeface="Open Sans"/>
                <a:cs typeface="Open Sans"/>
              </a:rPr>
              <a:t>dos </a:t>
            </a:r>
            <a:r>
              <a:rPr lang="en-US" sz="1200" b="1" dirty="0" err="1">
                <a:latin typeface="Open Sans"/>
                <a:ea typeface="Open Sans"/>
                <a:cs typeface="Open Sans"/>
              </a:rPr>
              <a:t>caracteres</a:t>
            </a:r>
            <a:r>
              <a:rPr lang="en-US" sz="1200" dirty="0">
                <a:latin typeface="Open Sans"/>
                <a:ea typeface="Open Sans"/>
                <a:cs typeface="Open Sans"/>
              </a:rPr>
              <a:t>, </a:t>
            </a:r>
            <a:r>
              <a:rPr lang="en-US" sz="1200" dirty="0" err="1">
                <a:latin typeface="Open Sans"/>
                <a:ea typeface="Open Sans"/>
                <a:cs typeface="Open Sans"/>
              </a:rPr>
              <a:t>como</a:t>
            </a:r>
            <a:r>
              <a:rPr lang="en-US" sz="1200" dirty="0">
                <a:latin typeface="Open Sans"/>
                <a:ea typeface="Open Sans"/>
                <a:cs typeface="Open Sans"/>
              </a:rPr>
              <a:t> control para </a:t>
            </a:r>
            <a:r>
              <a:rPr lang="en-US" sz="1200" dirty="0" err="1">
                <a:latin typeface="Open Sans"/>
                <a:ea typeface="Open Sans"/>
                <a:cs typeface="Open Sans"/>
              </a:rPr>
              <a:t>el</a:t>
            </a:r>
            <a:r>
              <a:rPr lang="en-US" sz="1200" dirty="0">
                <a:latin typeface="Open Sans"/>
                <a:ea typeface="Open Sans"/>
                <a:cs typeface="Open Sans"/>
              </a:rPr>
              <a:t> </a:t>
            </a:r>
            <a:r>
              <a:rPr lang="en-US" sz="1200" dirty="0" err="1">
                <a:latin typeface="Open Sans"/>
                <a:ea typeface="Open Sans"/>
                <a:cs typeface="Open Sans"/>
              </a:rPr>
              <a:t>cambio</a:t>
            </a:r>
            <a:r>
              <a:rPr lang="en-US" sz="1200" dirty="0">
                <a:latin typeface="Open Sans"/>
                <a:ea typeface="Open Sans"/>
                <a:cs typeface="Open Sans"/>
              </a:rPr>
              <a:t> de </a:t>
            </a:r>
            <a:r>
              <a:rPr lang="en-US" sz="1200" dirty="0" err="1">
                <a:latin typeface="Open Sans"/>
                <a:ea typeface="Open Sans"/>
                <a:cs typeface="Open Sans"/>
              </a:rPr>
              <a:t>línea</a:t>
            </a:r>
            <a:endParaRPr lang="en-US" sz="1200" dirty="0" err="1"/>
          </a:p>
        </p:txBody>
      </p:sp>
    </p:spTree>
    <p:extLst>
      <p:ext uri="{BB962C8B-B14F-4D97-AF65-F5344CB8AC3E}">
        <p14:creationId xmlns:p14="http://schemas.microsoft.com/office/powerpoint/2010/main" val="836581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368DE0-DCBB-4482-BECE-0F95BD57C34A}"/>
              </a:ext>
            </a:extLst>
          </p:cNvPr>
          <p:cNvSpPr>
            <a:spLocks noGrp="1"/>
          </p:cNvSpPr>
          <p:nvPr>
            <p:ph type="title"/>
          </p:nvPr>
        </p:nvSpPr>
        <p:spPr>
          <a:xfrm>
            <a:off x="589560" y="856180"/>
            <a:ext cx="5279408" cy="1128068"/>
          </a:xfrm>
        </p:spPr>
        <p:txBody>
          <a:bodyPr anchor="ctr">
            <a:normAutofit/>
          </a:bodyPr>
          <a:lstStyle/>
          <a:p>
            <a:r>
              <a:rPr lang="es-ES" sz="3700">
                <a:cs typeface="Calibri Light"/>
              </a:rPr>
              <a:t>SOLUCIONES PARA INTERCAMBIO DE DATOS</a:t>
            </a:r>
            <a:endParaRPr lang="es-ES" sz="37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9848F58-CCC4-454E-9CFD-2866E82976F5}"/>
              </a:ext>
            </a:extLst>
          </p:cNvPr>
          <p:cNvSpPr>
            <a:spLocks noGrp="1"/>
          </p:cNvSpPr>
          <p:nvPr>
            <p:ph idx="1"/>
          </p:nvPr>
        </p:nvSpPr>
        <p:spPr>
          <a:xfrm>
            <a:off x="590719" y="2330505"/>
            <a:ext cx="5278066" cy="3979585"/>
          </a:xfrm>
        </p:spPr>
        <p:txBody>
          <a:bodyPr vert="horz" lIns="91440" tIns="45720" rIns="91440" bIns="45720" rtlCol="0" anchor="ctr">
            <a:normAutofit/>
          </a:bodyPr>
          <a:lstStyle/>
          <a:p>
            <a:r>
              <a:rPr lang="es-ES" sz="1900" dirty="0">
                <a:cs typeface="Calibri"/>
              </a:rPr>
              <a:t>Uso de datos estructurados</a:t>
            </a:r>
          </a:p>
          <a:p>
            <a:r>
              <a:rPr lang="es-ES" sz="1900" dirty="0">
                <a:cs typeface="Calibri"/>
              </a:rPr>
              <a:t>Formatos compatibles con importación / exportación</a:t>
            </a:r>
          </a:p>
          <a:p>
            <a:pPr lvl="1"/>
            <a:r>
              <a:rPr lang="es-ES" sz="1900" b="1" dirty="0">
                <a:cs typeface="Calibri"/>
              </a:rPr>
              <a:t>CVS</a:t>
            </a:r>
            <a:r>
              <a:rPr lang="es-ES" sz="1900" dirty="0">
                <a:cs typeface="Calibri"/>
              </a:rPr>
              <a:t> (</a:t>
            </a:r>
            <a:r>
              <a:rPr lang="es-ES" sz="1900" dirty="0" err="1">
                <a:cs typeface="Calibri"/>
              </a:rPr>
              <a:t>comma</a:t>
            </a:r>
            <a:r>
              <a:rPr lang="es-ES" sz="1900" dirty="0">
                <a:cs typeface="Calibri"/>
              </a:rPr>
              <a:t> </a:t>
            </a:r>
            <a:r>
              <a:rPr lang="es-ES" sz="1900" dirty="0" err="1">
                <a:cs typeface="Calibri"/>
              </a:rPr>
              <a:t>separated</a:t>
            </a:r>
            <a:r>
              <a:rPr lang="es-ES" sz="1900" dirty="0">
                <a:cs typeface="Calibri"/>
              </a:rPr>
              <a:t> </a:t>
            </a:r>
            <a:r>
              <a:rPr lang="es-ES" sz="1900" dirty="0" err="1">
                <a:cs typeface="Calibri"/>
              </a:rPr>
              <a:t>values</a:t>
            </a:r>
            <a:r>
              <a:rPr lang="es-ES" sz="1900" dirty="0">
                <a:cs typeface="Calibri"/>
              </a:rPr>
              <a:t>)</a:t>
            </a:r>
          </a:p>
          <a:p>
            <a:pPr lvl="2"/>
            <a:r>
              <a:rPr lang="es-ES" sz="1900" dirty="0">
                <a:cs typeface="Calibri"/>
              </a:rPr>
              <a:t>Exportar datos estructurados de BBDD y hojas de cálculo a formato texto</a:t>
            </a:r>
          </a:p>
          <a:p>
            <a:pPr lvl="1"/>
            <a:r>
              <a:rPr lang="es-ES" sz="1900" dirty="0">
                <a:cs typeface="Calibri"/>
              </a:rPr>
              <a:t>Ficheros de marcas</a:t>
            </a:r>
          </a:p>
          <a:p>
            <a:pPr lvl="2"/>
            <a:r>
              <a:rPr lang="es-ES" sz="1900" dirty="0">
                <a:cs typeface="Calibri"/>
              </a:rPr>
              <a:t>Estructura de datos</a:t>
            </a:r>
          </a:p>
          <a:p>
            <a:pPr lvl="2"/>
            <a:r>
              <a:rPr lang="es-ES" sz="1900" dirty="0">
                <a:cs typeface="Calibri"/>
              </a:rPr>
              <a:t>Metadatos</a:t>
            </a:r>
          </a:p>
          <a:p>
            <a:pPr lvl="2"/>
            <a:r>
              <a:rPr lang="es-ES" sz="1900" dirty="0">
                <a:cs typeface="Calibri"/>
              </a:rPr>
              <a:t>Facilidad en la creación y lectura</a:t>
            </a:r>
          </a:p>
          <a:p>
            <a:pPr lvl="2"/>
            <a:r>
              <a:rPr lang="es-ES" sz="1900" dirty="0">
                <a:cs typeface="Calibri"/>
              </a:rPr>
              <a:t>Cumplir los estándares de almacenamiento</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nterfaz de usuario gráfica, Aplicación&#10;&#10;Descripción generada automáticamente">
            <a:extLst>
              <a:ext uri="{FF2B5EF4-FFF2-40B4-BE49-F238E27FC236}">
                <a16:creationId xmlns:a16="http://schemas.microsoft.com/office/drawing/2014/main" id="{A2B67C85-8762-423A-B044-8A2997718A6B}"/>
              </a:ext>
            </a:extLst>
          </p:cNvPr>
          <p:cNvPicPr>
            <a:picLocks noChangeAspect="1"/>
          </p:cNvPicPr>
          <p:nvPr/>
        </p:nvPicPr>
        <p:blipFill>
          <a:blip r:embed="rId3"/>
          <a:stretch>
            <a:fillRect/>
          </a:stretch>
        </p:blipFill>
        <p:spPr>
          <a:xfrm>
            <a:off x="8634965" y="453948"/>
            <a:ext cx="2301621" cy="2518756"/>
          </a:xfrm>
          <a:prstGeom prst="rect">
            <a:avLst/>
          </a:prstGeom>
        </p:spPr>
      </p:pic>
      <p:pic>
        <p:nvPicPr>
          <p:cNvPr id="5" name="Imagen 5" descr="Interfaz de usuario gráfica, Texto, Aplicación&#10;&#10;Descripción generada automáticamente">
            <a:extLst>
              <a:ext uri="{FF2B5EF4-FFF2-40B4-BE49-F238E27FC236}">
                <a16:creationId xmlns:a16="http://schemas.microsoft.com/office/drawing/2014/main" id="{6F7C38FF-6B12-4212-8E51-CAE6EFC7FD34}"/>
              </a:ext>
            </a:extLst>
          </p:cNvPr>
          <p:cNvPicPr>
            <a:picLocks noChangeAspect="1"/>
          </p:cNvPicPr>
          <p:nvPr/>
        </p:nvPicPr>
        <p:blipFill>
          <a:blip r:embed="rId4"/>
          <a:stretch>
            <a:fillRect/>
          </a:stretch>
        </p:blipFill>
        <p:spPr>
          <a:xfrm>
            <a:off x="8194521" y="3640189"/>
            <a:ext cx="3184373" cy="2518756"/>
          </a:xfrm>
          <a:prstGeom prst="rect">
            <a:avLst/>
          </a:prstGeom>
        </p:spPr>
      </p:pic>
    </p:spTree>
    <p:extLst>
      <p:ext uri="{BB962C8B-B14F-4D97-AF65-F5344CB8AC3E}">
        <p14:creationId xmlns:p14="http://schemas.microsoft.com/office/powerpoint/2010/main" val="390964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ítulo 1">
            <a:extLst>
              <a:ext uri="{FF2B5EF4-FFF2-40B4-BE49-F238E27FC236}">
                <a16:creationId xmlns:a16="http://schemas.microsoft.com/office/drawing/2014/main" id="{AB57930B-5841-4663-B126-CF878B6CEB1C}"/>
              </a:ext>
            </a:extLst>
          </p:cNvPr>
          <p:cNvSpPr>
            <a:spLocks noGrp="1"/>
          </p:cNvSpPr>
          <p:nvPr>
            <p:ph type="title"/>
          </p:nvPr>
        </p:nvSpPr>
        <p:spPr>
          <a:xfrm>
            <a:off x="841246" y="673770"/>
            <a:ext cx="3644489" cy="2414488"/>
          </a:xfrm>
        </p:spPr>
        <p:txBody>
          <a:bodyPr anchor="t">
            <a:normAutofit/>
          </a:bodyPr>
          <a:lstStyle/>
          <a:p>
            <a:r>
              <a:rPr lang="es-ES" sz="5400" dirty="0">
                <a:solidFill>
                  <a:srgbClr val="FFFFFF"/>
                </a:solidFill>
                <a:cs typeface="Calibri Light"/>
              </a:rPr>
              <a:t>PRÁCTICA 2</a:t>
            </a:r>
          </a:p>
        </p:txBody>
      </p:sp>
      <p:sp>
        <p:nvSpPr>
          <p:cNvPr id="3" name="Marcador de contenido 2">
            <a:extLst>
              <a:ext uri="{FF2B5EF4-FFF2-40B4-BE49-F238E27FC236}">
                <a16:creationId xmlns:a16="http://schemas.microsoft.com/office/drawing/2014/main" id="{49FA6742-0E81-49AA-9AF2-4FC5C531BD1B}"/>
              </a:ext>
            </a:extLst>
          </p:cNvPr>
          <p:cNvSpPr>
            <a:spLocks noGrp="1"/>
          </p:cNvSpPr>
          <p:nvPr>
            <p:ph idx="1"/>
          </p:nvPr>
        </p:nvSpPr>
        <p:spPr>
          <a:xfrm>
            <a:off x="6095999" y="882315"/>
            <a:ext cx="5254754" cy="5294647"/>
          </a:xfrm>
        </p:spPr>
        <p:txBody>
          <a:bodyPr vert="horz" lIns="91440" tIns="45720" rIns="91440" bIns="45720" rtlCol="0" anchor="t">
            <a:normAutofit/>
          </a:bodyPr>
          <a:lstStyle/>
          <a:p>
            <a:r>
              <a:rPr lang="es-ES" sz="2200" dirty="0">
                <a:cs typeface="Calibri"/>
              </a:rPr>
              <a:t>Qué es la codificación de caracteres</a:t>
            </a:r>
          </a:p>
          <a:p>
            <a:r>
              <a:rPr lang="es-ES" sz="2200" dirty="0">
                <a:cs typeface="Calibri"/>
              </a:rPr>
              <a:t>Ejemplos de Sistemas de representación o codificación</a:t>
            </a:r>
          </a:p>
          <a:p>
            <a:pPr lvl="1"/>
            <a:r>
              <a:rPr lang="es-ES" sz="1800" dirty="0">
                <a:cs typeface="Calibri"/>
              </a:rPr>
              <a:t>Código ASCII extendido</a:t>
            </a:r>
          </a:p>
          <a:p>
            <a:pPr lvl="1"/>
            <a:r>
              <a:rPr lang="es-ES" sz="1800" dirty="0">
                <a:cs typeface="Calibri"/>
              </a:rPr>
              <a:t>Unicode</a:t>
            </a:r>
          </a:p>
          <a:p>
            <a:r>
              <a:rPr lang="es-ES" sz="2200" dirty="0">
                <a:cs typeface="Calibri"/>
              </a:rPr>
              <a:t>Exporta / importa datos de una hoja de </a:t>
            </a:r>
            <a:r>
              <a:rPr lang="es-ES" sz="2200">
                <a:cs typeface="Calibri"/>
              </a:rPr>
              <a:t>cálculo (fichero CVS)</a:t>
            </a:r>
          </a:p>
          <a:p>
            <a:endParaRPr lang="es-ES" sz="2200" dirty="0">
              <a:cs typeface="Calibri"/>
            </a:endParaRPr>
          </a:p>
          <a:p>
            <a:endParaRPr lang="es-ES" sz="2200" dirty="0">
              <a:cs typeface="Calibri"/>
            </a:endParaRPr>
          </a:p>
        </p:txBody>
      </p:sp>
      <p:sp>
        <p:nvSpPr>
          <p:cNvPr id="4" name="CuadroTexto 3">
            <a:extLst>
              <a:ext uri="{FF2B5EF4-FFF2-40B4-BE49-F238E27FC236}">
                <a16:creationId xmlns:a16="http://schemas.microsoft.com/office/drawing/2014/main" id="{ECF2EDB7-D796-4210-930F-AF23A91FA035}"/>
              </a:ext>
            </a:extLst>
          </p:cNvPr>
          <p:cNvSpPr txBox="1"/>
          <p:nvPr/>
        </p:nvSpPr>
        <p:spPr>
          <a:xfrm>
            <a:off x="10150764" y="6340764"/>
            <a:ext cx="15540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i="1">
                <a:solidFill>
                  <a:srgbClr val="002060"/>
                </a:solidFill>
                <a:latin typeface="Rockwell"/>
              </a:rPr>
              <a:t>@jorca11</a:t>
            </a:r>
            <a:r>
              <a:rPr lang="es-ES">
                <a:latin typeface="Rockwell"/>
              </a:rPr>
              <a:t>​</a:t>
            </a:r>
            <a:endParaRPr lang="es-ES"/>
          </a:p>
        </p:txBody>
      </p:sp>
    </p:spTree>
    <p:extLst>
      <p:ext uri="{BB962C8B-B14F-4D97-AF65-F5344CB8AC3E}">
        <p14:creationId xmlns:p14="http://schemas.microsoft.com/office/powerpoint/2010/main" val="568491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RECONOCIMIENTO DE LAS CARACTERÍSTICAS</a:t>
            </a:r>
            <a:r>
              <a:rPr lang="en-US" sz="4800" dirty="0">
                <a:solidFill>
                  <a:srgbClr val="FFFFFF"/>
                </a:solidFill>
              </a:rPr>
              <a:t> DE LENGUAJE DE MARCAS</a:t>
            </a:r>
            <a:endParaRPr lang="en-US" sz="4800" kern="1200" dirty="0">
              <a:solidFill>
                <a:srgbClr val="FFFFFF"/>
              </a:solidFill>
              <a:latin typeface="+mj-lt"/>
              <a:ea typeface="+mj-ea"/>
              <a:cs typeface="+mj-cs"/>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58EA6E32-2963-4F3E-9B1B-DCDBBA3915C0}"/>
              </a:ext>
            </a:extLst>
          </p:cNvPr>
          <p:cNvSpPr txBox="1"/>
          <p:nvPr/>
        </p:nvSpPr>
        <p:spPr>
          <a:xfrm>
            <a:off x="9009412" y="61593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dirty="0">
                <a:solidFill>
                  <a:srgbClr val="FFFF00"/>
                </a:solidFill>
                <a:latin typeface="Rockwell"/>
              </a:rPr>
              <a:t>@jorca11</a:t>
            </a:r>
          </a:p>
        </p:txBody>
      </p:sp>
      <p:pic>
        <p:nvPicPr>
          <p:cNvPr id="4" name="Imagen 4" descr="Diagrama&#10;&#10;Descripción generada automáticamente">
            <a:extLst>
              <a:ext uri="{FF2B5EF4-FFF2-40B4-BE49-F238E27FC236}">
                <a16:creationId xmlns:a16="http://schemas.microsoft.com/office/drawing/2014/main" id="{629BADC9-219B-4C74-BCC4-50B046404D42}"/>
              </a:ext>
            </a:extLst>
          </p:cNvPr>
          <p:cNvPicPr>
            <a:picLocks noChangeAspect="1"/>
          </p:cNvPicPr>
          <p:nvPr/>
        </p:nvPicPr>
        <p:blipFill>
          <a:blip r:embed="rId3"/>
          <a:stretch>
            <a:fillRect/>
          </a:stretch>
        </p:blipFill>
        <p:spPr>
          <a:xfrm>
            <a:off x="358346" y="4720985"/>
            <a:ext cx="2743200" cy="132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70633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CD85C2-3998-4E90-A72D-26267E1FA725}"/>
              </a:ext>
            </a:extLst>
          </p:cNvPr>
          <p:cNvSpPr>
            <a:spLocks noGrp="1"/>
          </p:cNvSpPr>
          <p:nvPr>
            <p:ph type="title"/>
          </p:nvPr>
        </p:nvSpPr>
        <p:spPr>
          <a:xfrm>
            <a:off x="524741" y="620392"/>
            <a:ext cx="3808268" cy="5504688"/>
          </a:xfrm>
        </p:spPr>
        <p:txBody>
          <a:bodyPr>
            <a:normAutofit/>
          </a:bodyPr>
          <a:lstStyle/>
          <a:p>
            <a:r>
              <a:rPr lang="es-ES" sz="6000" dirty="0">
                <a:solidFill>
                  <a:schemeClr val="accent5"/>
                </a:solidFill>
                <a:cs typeface="Calibri Light"/>
              </a:rPr>
              <a:t>LENGUAJES DE MARCAS </a:t>
            </a:r>
            <a:endParaRPr lang="es-ES" sz="6000">
              <a:solidFill>
                <a:schemeClr val="accent5"/>
              </a:solidFill>
              <a:cs typeface="Calibri Light"/>
            </a:endParaRPr>
          </a:p>
        </p:txBody>
      </p:sp>
      <p:graphicFrame>
        <p:nvGraphicFramePr>
          <p:cNvPr id="5" name="Marcador de contenido 2">
            <a:extLst>
              <a:ext uri="{FF2B5EF4-FFF2-40B4-BE49-F238E27FC236}">
                <a16:creationId xmlns:a16="http://schemas.microsoft.com/office/drawing/2014/main" id="{4C7CE3B2-0DEA-4813-9ABB-42792751C12E}"/>
              </a:ext>
            </a:extLst>
          </p:cNvPr>
          <p:cNvGraphicFramePr>
            <a:graphicFrameLocks noGrp="1"/>
          </p:cNvGraphicFramePr>
          <p:nvPr>
            <p:ph idx="1"/>
            <p:extLst>
              <p:ext uri="{D42A27DB-BD31-4B8C-83A1-F6EECF244321}">
                <p14:modId xmlns:p14="http://schemas.microsoft.com/office/powerpoint/2010/main" val="109763477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uadroTexto 10">
            <a:extLst>
              <a:ext uri="{FF2B5EF4-FFF2-40B4-BE49-F238E27FC236}">
                <a16:creationId xmlns:a16="http://schemas.microsoft.com/office/drawing/2014/main" id="{A227671C-962C-4DF0-818F-C27BB90E32C5}"/>
              </a:ext>
            </a:extLst>
          </p:cNvPr>
          <p:cNvSpPr txBox="1"/>
          <p:nvPr/>
        </p:nvSpPr>
        <p:spPr>
          <a:xfrm>
            <a:off x="10943968" y="6454346"/>
            <a:ext cx="1250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i="1">
                <a:solidFill>
                  <a:srgbClr val="002060"/>
                </a:solidFill>
                <a:latin typeface="Rockwell"/>
              </a:rPr>
              <a:t>@jorca11</a:t>
            </a:r>
            <a:r>
              <a:rPr lang="es-ES">
                <a:latin typeface="Rockwell"/>
              </a:rPr>
              <a:t>​</a:t>
            </a:r>
            <a:endParaRPr lang="es-ES"/>
          </a:p>
        </p:txBody>
      </p:sp>
    </p:spTree>
    <p:extLst>
      <p:ext uri="{BB962C8B-B14F-4D97-AF65-F5344CB8AC3E}">
        <p14:creationId xmlns:p14="http://schemas.microsoft.com/office/powerpoint/2010/main" val="308358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Diagrama&#10;&#10;Descripción generada automáticamente">
            <a:extLst>
              <a:ext uri="{FF2B5EF4-FFF2-40B4-BE49-F238E27FC236}">
                <a16:creationId xmlns:a16="http://schemas.microsoft.com/office/drawing/2014/main" id="{6FEABE20-301E-40A0-85BC-CD21A5955248}"/>
              </a:ext>
            </a:extLst>
          </p:cNvPr>
          <p:cNvPicPr>
            <a:picLocks noChangeAspect="1"/>
          </p:cNvPicPr>
          <p:nvPr/>
        </p:nvPicPr>
        <p:blipFill>
          <a:blip r:embed="rId2"/>
          <a:stretch>
            <a:fillRect/>
          </a:stretch>
        </p:blipFill>
        <p:spPr>
          <a:xfrm>
            <a:off x="789214" y="457200"/>
            <a:ext cx="10613571" cy="5943600"/>
          </a:xfrm>
          <a:prstGeom prst="rect">
            <a:avLst/>
          </a:prstGeom>
        </p:spPr>
      </p:pic>
    </p:spTree>
    <p:extLst>
      <p:ext uri="{BB962C8B-B14F-4D97-AF65-F5344CB8AC3E}">
        <p14:creationId xmlns:p14="http://schemas.microsoft.com/office/powerpoint/2010/main" val="2851977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4E92D04-3650-4ECF-BCF1-5ABB0748C9FF}"/>
              </a:ext>
            </a:extLst>
          </p:cNvPr>
          <p:cNvSpPr>
            <a:spLocks noGrp="1"/>
          </p:cNvSpPr>
          <p:nvPr>
            <p:ph type="title"/>
          </p:nvPr>
        </p:nvSpPr>
        <p:spPr>
          <a:xfrm>
            <a:off x="524741" y="620392"/>
            <a:ext cx="3808268" cy="5504688"/>
          </a:xfrm>
        </p:spPr>
        <p:txBody>
          <a:bodyPr>
            <a:normAutofit/>
          </a:bodyPr>
          <a:lstStyle/>
          <a:p>
            <a:r>
              <a:rPr lang="es-ES" sz="6000">
                <a:solidFill>
                  <a:schemeClr val="bg1"/>
                </a:solidFill>
                <a:cs typeface="Calibri Light"/>
              </a:rPr>
              <a:t>Definición</a:t>
            </a:r>
            <a:endParaRPr lang="es-ES" sz="6000">
              <a:solidFill>
                <a:schemeClr val="bg1"/>
              </a:solidFill>
            </a:endParaRPr>
          </a:p>
        </p:txBody>
      </p:sp>
      <p:graphicFrame>
        <p:nvGraphicFramePr>
          <p:cNvPr id="23" name="Marcador de contenido 2">
            <a:extLst>
              <a:ext uri="{FF2B5EF4-FFF2-40B4-BE49-F238E27FC236}">
                <a16:creationId xmlns:a16="http://schemas.microsoft.com/office/drawing/2014/main" id="{BFB1D8D1-F1C5-44A3-8EEC-4DCF43209AE1}"/>
              </a:ext>
            </a:extLst>
          </p:cNvPr>
          <p:cNvGraphicFramePr>
            <a:graphicFrameLocks noGrp="1"/>
          </p:cNvGraphicFramePr>
          <p:nvPr>
            <p:ph idx="1"/>
            <p:extLst>
              <p:ext uri="{D42A27DB-BD31-4B8C-83A1-F6EECF244321}">
                <p14:modId xmlns:p14="http://schemas.microsoft.com/office/powerpoint/2010/main" val="68221983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6972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3DF0D0-AC27-4487-95B9-CB88B4E1C324}"/>
              </a:ext>
            </a:extLst>
          </p:cNvPr>
          <p:cNvSpPr>
            <a:spLocks noGrp="1"/>
          </p:cNvSpPr>
          <p:nvPr>
            <p:ph type="title"/>
          </p:nvPr>
        </p:nvSpPr>
        <p:spPr>
          <a:xfrm>
            <a:off x="838200" y="66503"/>
            <a:ext cx="10515600" cy="1325563"/>
          </a:xfrm>
        </p:spPr>
        <p:style>
          <a:lnRef idx="1">
            <a:schemeClr val="accent4"/>
          </a:lnRef>
          <a:fillRef idx="2">
            <a:schemeClr val="accent4"/>
          </a:fillRef>
          <a:effectRef idx="1">
            <a:schemeClr val="accent4"/>
          </a:effectRef>
          <a:fontRef idx="minor">
            <a:schemeClr val="dk1"/>
          </a:fontRef>
        </p:style>
        <p:txBody>
          <a:bodyPr/>
          <a:lstStyle/>
          <a:p>
            <a:r>
              <a:rPr lang="es-ES" dirty="0">
                <a:cs typeface="Calibri Light"/>
              </a:rPr>
              <a:t>Ejemplo de lenguaje marcado</a:t>
            </a:r>
            <a:endParaRPr lang="es-ES" dirty="0"/>
          </a:p>
        </p:txBody>
      </p:sp>
      <p:graphicFrame>
        <p:nvGraphicFramePr>
          <p:cNvPr id="4" name="Tabla 4">
            <a:extLst>
              <a:ext uri="{FF2B5EF4-FFF2-40B4-BE49-F238E27FC236}">
                <a16:creationId xmlns:a16="http://schemas.microsoft.com/office/drawing/2014/main" id="{9ACA5609-32EB-4239-B89E-54925759F4C4}"/>
              </a:ext>
            </a:extLst>
          </p:cNvPr>
          <p:cNvGraphicFramePr>
            <a:graphicFrameLocks noGrp="1"/>
          </p:cNvGraphicFramePr>
          <p:nvPr>
            <p:ph idx="1"/>
            <p:extLst>
              <p:ext uri="{D42A27DB-BD31-4B8C-83A1-F6EECF244321}">
                <p14:modId xmlns:p14="http://schemas.microsoft.com/office/powerpoint/2010/main" val="1266841168"/>
              </p:ext>
            </p:extLst>
          </p:nvPr>
        </p:nvGraphicFramePr>
        <p:xfrm>
          <a:off x="360405" y="1338648"/>
          <a:ext cx="11705976" cy="5463281"/>
        </p:xfrm>
        <a:graphic>
          <a:graphicData uri="http://schemas.openxmlformats.org/drawingml/2006/table">
            <a:tbl>
              <a:tblPr firstRow="1" bandRow="1">
                <a:tableStyleId>{5C22544A-7EE6-4342-B048-85BDC9FD1C3A}</a:tableStyleId>
              </a:tblPr>
              <a:tblGrid>
                <a:gridCol w="3707027">
                  <a:extLst>
                    <a:ext uri="{9D8B030D-6E8A-4147-A177-3AD203B41FA5}">
                      <a16:colId xmlns:a16="http://schemas.microsoft.com/office/drawing/2014/main" val="4184320788"/>
                    </a:ext>
                  </a:extLst>
                </a:gridCol>
                <a:gridCol w="4850975">
                  <a:extLst>
                    <a:ext uri="{9D8B030D-6E8A-4147-A177-3AD203B41FA5}">
                      <a16:colId xmlns:a16="http://schemas.microsoft.com/office/drawing/2014/main" val="4222835280"/>
                    </a:ext>
                  </a:extLst>
                </a:gridCol>
                <a:gridCol w="3147974">
                  <a:extLst>
                    <a:ext uri="{9D8B030D-6E8A-4147-A177-3AD203B41FA5}">
                      <a16:colId xmlns:a16="http://schemas.microsoft.com/office/drawing/2014/main" val="3048871952"/>
                    </a:ext>
                  </a:extLst>
                </a:gridCol>
              </a:tblGrid>
              <a:tr h="333466">
                <a:tc>
                  <a:txBody>
                    <a:bodyPr/>
                    <a:lstStyle/>
                    <a:p>
                      <a:r>
                        <a:rPr lang="es-ES" dirty="0"/>
                        <a:t>Documentación Electrónica</a:t>
                      </a:r>
                    </a:p>
                  </a:txBody>
                  <a:tcPr/>
                </a:tc>
                <a:tc>
                  <a:txBody>
                    <a:bodyPr/>
                    <a:lstStyle/>
                    <a:p>
                      <a:r>
                        <a:rPr lang="es-ES" dirty="0"/>
                        <a:t>Tecnologías de Internet</a:t>
                      </a:r>
                    </a:p>
                  </a:txBody>
                  <a:tcPr/>
                </a:tc>
                <a:tc>
                  <a:txBody>
                    <a:bodyPr/>
                    <a:lstStyle/>
                    <a:p>
                      <a:r>
                        <a:rPr lang="es-ES" dirty="0"/>
                        <a:t>Otros Lenguajes</a:t>
                      </a:r>
                    </a:p>
                  </a:txBody>
                  <a:tcPr/>
                </a:tc>
                <a:extLst>
                  <a:ext uri="{0D108BD9-81ED-4DB2-BD59-A6C34878D82A}">
                    <a16:rowId xmlns:a16="http://schemas.microsoft.com/office/drawing/2014/main" val="1092291743"/>
                  </a:ext>
                </a:extLst>
              </a:tr>
              <a:tr h="1333860">
                <a:tc>
                  <a:txBody>
                    <a:bodyPr/>
                    <a:lstStyle/>
                    <a:p>
                      <a:r>
                        <a:rPr lang="es-ES" sz="1600" b="1" dirty="0"/>
                        <a:t>RTF </a:t>
                      </a:r>
                      <a:r>
                        <a:rPr lang="es-ES" sz="1600" b="0" i="0" u="none" strike="noStrike" noProof="0" dirty="0">
                          <a:latin typeface="Calibri"/>
                        </a:rPr>
                        <a:t>(</a:t>
                      </a:r>
                      <a:r>
                        <a:rPr lang="es-ES" sz="1600" b="0" i="0" u="none" strike="noStrike" noProof="0" dirty="0" err="1">
                          <a:latin typeface="Calibri"/>
                        </a:rPr>
                        <a:t>Rich</a:t>
                      </a:r>
                      <a:r>
                        <a:rPr lang="es-ES" sz="1600" b="0" i="0" u="none" strike="noStrike" noProof="0" dirty="0">
                          <a:latin typeface="Calibri"/>
                        </a:rPr>
                        <a:t> Text </a:t>
                      </a:r>
                      <a:r>
                        <a:rPr lang="es-ES" sz="1600" b="0" i="0" u="none" strike="noStrike" noProof="0" dirty="0" err="1">
                          <a:latin typeface="Calibri"/>
                        </a:rPr>
                        <a:t>Format</a:t>
                      </a:r>
                      <a:r>
                        <a:rPr lang="es-ES" sz="1600" b="0" i="0" u="none" strike="noStrike" noProof="0" dirty="0">
                          <a:latin typeface="Calibri"/>
                        </a:rPr>
                        <a:t>): Formato de Texto Enriquecido, fue desarrollado por Microsoft en 1987. Permite el intercambio de documentos de texto ente distintos procesadores de texto.</a:t>
                      </a:r>
                      <a:endParaRPr lang="es-ES" sz="1600" dirty="0"/>
                    </a:p>
                  </a:txBody>
                  <a:tcPr/>
                </a:tc>
                <a:tc>
                  <a:txBody>
                    <a:bodyPr/>
                    <a:lstStyle/>
                    <a:p>
                      <a:pPr lvl="0">
                        <a:buNone/>
                      </a:pPr>
                      <a:r>
                        <a:rPr lang="es-ES" sz="1600" b="1" i="0" u="none" strike="noStrike" noProof="0" dirty="0">
                          <a:latin typeface="Calibri"/>
                        </a:rPr>
                        <a:t>HTML, XHTML</a:t>
                      </a:r>
                      <a:r>
                        <a:rPr lang="es-ES" sz="1600" b="0" i="0" u="none" strike="noStrike" noProof="0" dirty="0">
                          <a:latin typeface="Calibri"/>
                        </a:rPr>
                        <a:t>: (</a:t>
                      </a:r>
                      <a:r>
                        <a:rPr lang="es-ES" sz="1600" b="0" i="0" u="none" strike="noStrike" noProof="0" dirty="0" err="1">
                          <a:latin typeface="Calibri"/>
                        </a:rPr>
                        <a:t>Hypertext</a:t>
                      </a:r>
                      <a:r>
                        <a:rPr lang="es-ES" sz="1600" b="0" i="0" u="none" strike="noStrike" noProof="0" dirty="0">
                          <a:latin typeface="Calibri"/>
                        </a:rPr>
                        <a:t> </a:t>
                      </a:r>
                      <a:r>
                        <a:rPr lang="es-ES" sz="1600" b="0" i="0" u="none" strike="noStrike" noProof="0" dirty="0" err="1">
                          <a:latin typeface="Calibri"/>
                        </a:rPr>
                        <a:t>Markup</a:t>
                      </a:r>
                      <a:r>
                        <a:rPr lang="es-ES" sz="1600" b="0" i="0" u="none" strike="noStrike" noProof="0" dirty="0">
                          <a:latin typeface="Calibri"/>
                        </a:rPr>
                        <a:t> </a:t>
                      </a:r>
                      <a:r>
                        <a:rPr lang="es-ES" sz="1600" b="0" i="0" u="none" strike="noStrike" noProof="0" dirty="0" err="1">
                          <a:latin typeface="Calibri"/>
                        </a:rPr>
                        <a:t>Language</a:t>
                      </a:r>
                      <a:r>
                        <a:rPr lang="es-ES" sz="1600" b="0" i="0" u="none" strike="noStrike" noProof="0" dirty="0">
                          <a:latin typeface="Calibri"/>
                        </a:rPr>
                        <a:t>, </a:t>
                      </a:r>
                      <a:r>
                        <a:rPr lang="es-ES" sz="1600" b="0" i="0" u="none" strike="noStrike" noProof="0" dirty="0" err="1">
                          <a:latin typeface="Calibri"/>
                        </a:rPr>
                        <a:t>eXtensible</a:t>
                      </a:r>
                      <a:r>
                        <a:rPr lang="es-ES" sz="1600" b="0" i="0" u="none" strike="noStrike" noProof="0" dirty="0">
                          <a:latin typeface="Calibri"/>
                        </a:rPr>
                        <a:t> </a:t>
                      </a:r>
                      <a:r>
                        <a:rPr lang="es-ES" sz="1600" b="0" i="0" u="none" strike="noStrike" noProof="0" dirty="0" err="1">
                          <a:latin typeface="Calibri"/>
                        </a:rPr>
                        <a:t>Hypertext</a:t>
                      </a:r>
                      <a:r>
                        <a:rPr lang="es-ES" sz="1600" b="0" i="0" u="none" strike="noStrike" noProof="0" dirty="0">
                          <a:latin typeface="Calibri"/>
                        </a:rPr>
                        <a:t> </a:t>
                      </a:r>
                      <a:r>
                        <a:rPr lang="es-ES" sz="1600" b="0" i="0" u="none" strike="noStrike" noProof="0" dirty="0" err="1">
                          <a:latin typeface="Calibri"/>
                        </a:rPr>
                        <a:t>Markup</a:t>
                      </a:r>
                      <a:r>
                        <a:rPr lang="es-ES" sz="1600" b="0" i="0" u="none" strike="noStrike" noProof="0" dirty="0">
                          <a:latin typeface="Calibri"/>
                        </a:rPr>
                        <a:t> </a:t>
                      </a:r>
                      <a:r>
                        <a:rPr lang="es-ES" sz="1600" b="0" i="0" u="none" strike="noStrike" noProof="0" dirty="0" err="1">
                          <a:latin typeface="Calibri"/>
                        </a:rPr>
                        <a:t>Language</a:t>
                      </a:r>
                      <a:r>
                        <a:rPr lang="es-ES" sz="1600" b="0" i="0" u="none" strike="noStrike" noProof="0" dirty="0">
                          <a:latin typeface="Calibri"/>
                        </a:rPr>
                        <a:t>): Su objetivo es la creación de páginas web.</a:t>
                      </a:r>
                      <a:endParaRPr lang="es-ES" sz="1600" dirty="0"/>
                    </a:p>
                  </a:txBody>
                  <a:tcPr/>
                </a:tc>
                <a:tc>
                  <a:txBody>
                    <a:bodyPr/>
                    <a:lstStyle/>
                    <a:p>
                      <a:pPr lvl="0">
                        <a:buNone/>
                      </a:pPr>
                      <a:r>
                        <a:rPr lang="es-ES" sz="1600" b="1" i="0" u="none" strike="noStrike" noProof="0" dirty="0">
                          <a:latin typeface="Calibri"/>
                        </a:rPr>
                        <a:t>MathML</a:t>
                      </a:r>
                      <a:r>
                        <a:rPr lang="es-ES" sz="1600" b="0" i="0" u="none" strike="noStrike" noProof="0" dirty="0">
                          <a:latin typeface="Calibri"/>
                        </a:rPr>
                        <a:t> (</a:t>
                      </a:r>
                      <a:r>
                        <a:rPr lang="es-ES" sz="1600" b="0" i="0" u="none" strike="noStrike" noProof="0" dirty="0" err="1">
                          <a:latin typeface="Calibri"/>
                        </a:rPr>
                        <a:t>Mathematical</a:t>
                      </a:r>
                      <a:r>
                        <a:rPr lang="es-ES" sz="1600" b="0" i="0" u="none" strike="noStrike" noProof="0" dirty="0">
                          <a:latin typeface="Calibri"/>
                        </a:rPr>
                        <a:t> </a:t>
                      </a:r>
                      <a:r>
                        <a:rPr lang="es-ES" sz="1600" b="0" i="0" u="none" strike="noStrike" noProof="0" dirty="0" err="1">
                          <a:latin typeface="Calibri"/>
                        </a:rPr>
                        <a:t>Markup</a:t>
                      </a:r>
                      <a:r>
                        <a:rPr lang="es-ES" sz="1600" b="0" i="0" u="none" strike="noStrike" noProof="0" dirty="0">
                          <a:latin typeface="Calibri"/>
                        </a:rPr>
                        <a:t> </a:t>
                      </a:r>
                      <a:r>
                        <a:rPr lang="es-ES" sz="1600" b="0" i="0" u="none" strike="noStrike" noProof="0" dirty="0" err="1">
                          <a:latin typeface="Calibri"/>
                        </a:rPr>
                        <a:t>Language</a:t>
                      </a:r>
                      <a:r>
                        <a:rPr lang="es-ES" sz="1600" b="0" i="0" u="none" strike="noStrike" noProof="0" dirty="0">
                          <a:latin typeface="Calibri"/>
                        </a:rPr>
                        <a:t>): Su objetivo es expresar el formalismo matemático de tal modo que pueda ser entendido por distintos sistemas y aplicaciones</a:t>
                      </a:r>
                      <a:endParaRPr lang="es-ES" sz="1600" dirty="0"/>
                    </a:p>
                  </a:txBody>
                  <a:tcPr/>
                </a:tc>
                <a:extLst>
                  <a:ext uri="{0D108BD9-81ED-4DB2-BD59-A6C34878D82A}">
                    <a16:rowId xmlns:a16="http://schemas.microsoft.com/office/drawing/2014/main" val="2816216016"/>
                  </a:ext>
                </a:extLst>
              </a:tr>
              <a:tr h="1575486">
                <a:tc>
                  <a:txBody>
                    <a:bodyPr/>
                    <a:lstStyle/>
                    <a:p>
                      <a:pPr lvl="0" algn="l">
                        <a:lnSpc>
                          <a:spcPct val="100000"/>
                        </a:lnSpc>
                        <a:spcBef>
                          <a:spcPts val="0"/>
                        </a:spcBef>
                        <a:spcAft>
                          <a:spcPts val="0"/>
                        </a:spcAft>
                        <a:buNone/>
                      </a:pPr>
                      <a:r>
                        <a:rPr lang="es-ES" sz="1600" b="1" i="0" u="none" strike="noStrike" noProof="0" dirty="0" err="1">
                          <a:latin typeface="Calibri"/>
                        </a:rPr>
                        <a:t>TeX</a:t>
                      </a:r>
                      <a:r>
                        <a:rPr lang="es-ES" sz="1600" b="1" i="0" u="none" strike="noStrike" noProof="0" dirty="0">
                          <a:latin typeface="Calibri"/>
                        </a:rPr>
                        <a:t>:</a:t>
                      </a:r>
                      <a:r>
                        <a:rPr lang="es-ES" sz="1600" b="0" i="0" u="none" strike="noStrike" noProof="0" dirty="0">
                          <a:latin typeface="Calibri"/>
                        </a:rPr>
                        <a:t> Su objetivo es la creación de ecuaciones matemáticas complejas.</a:t>
                      </a:r>
                    </a:p>
                    <a:p>
                      <a:pPr marL="0" lvl="0" indent="0" algn="l">
                        <a:lnSpc>
                          <a:spcPct val="100000"/>
                        </a:lnSpc>
                        <a:spcBef>
                          <a:spcPts val="0"/>
                        </a:spcBef>
                        <a:spcAft>
                          <a:spcPts val="0"/>
                        </a:spcAft>
                        <a:buNone/>
                      </a:pPr>
                      <a:r>
                        <a:rPr lang="es-ES" sz="1600" b="1" i="0" u="none" strike="noStrike" noProof="0" dirty="0"/>
                        <a:t>LaTeX</a:t>
                      </a:r>
                      <a:r>
                        <a:rPr lang="es-ES" sz="1600" b="0" i="0" u="none" strike="noStrike" noProof="0" dirty="0"/>
                        <a:t>: Es un sistema de composición de textos, orientado a la creación de documentos escritos que presenten una alta calidad tipográfica.</a:t>
                      </a:r>
                      <a:endParaRPr lang="es-ES" sz="1600" dirty="0"/>
                    </a:p>
                  </a:txBody>
                  <a:tcPr/>
                </a:tc>
                <a:tc>
                  <a:txBody>
                    <a:bodyPr/>
                    <a:lstStyle/>
                    <a:p>
                      <a:pPr lvl="0">
                        <a:buNone/>
                      </a:pPr>
                      <a:r>
                        <a:rPr lang="es-ES" sz="1600" b="1" i="0" u="none" strike="noStrike" noProof="0" dirty="0">
                          <a:latin typeface="Calibri"/>
                        </a:rPr>
                        <a:t>RSS</a:t>
                      </a:r>
                      <a:r>
                        <a:rPr lang="es-ES" sz="1600" b="0" i="0" u="none" strike="noStrike" noProof="0" dirty="0">
                          <a:latin typeface="Calibri"/>
                        </a:rPr>
                        <a:t>: Permite la difusión de contenidos web</a:t>
                      </a:r>
                      <a:endParaRPr lang="es-ES" sz="1600" dirty="0"/>
                    </a:p>
                  </a:txBody>
                  <a:tcPr/>
                </a:tc>
                <a:tc>
                  <a:txBody>
                    <a:bodyPr/>
                    <a:lstStyle/>
                    <a:p>
                      <a:pPr lvl="0">
                        <a:buNone/>
                      </a:pPr>
                      <a:r>
                        <a:rPr lang="es-ES" sz="1600" b="1" i="0" u="none" strike="noStrike" noProof="0" dirty="0" err="1">
                          <a:latin typeface="Calibri"/>
                        </a:rPr>
                        <a:t>VoiceXML</a:t>
                      </a:r>
                      <a:r>
                        <a:rPr lang="es-ES" sz="1600" b="0" i="0" u="none" strike="noStrike" noProof="0" dirty="0">
                          <a:latin typeface="Calibri"/>
                        </a:rPr>
                        <a:t> (</a:t>
                      </a:r>
                      <a:r>
                        <a:rPr lang="es-ES" sz="1600" b="0" i="0" u="none" strike="noStrike" noProof="0" dirty="0" err="1">
                          <a:latin typeface="Calibri"/>
                        </a:rPr>
                        <a:t>Voice</a:t>
                      </a:r>
                      <a:r>
                        <a:rPr lang="es-ES" sz="1600" b="0" i="0" u="none" strike="noStrike" noProof="0" dirty="0">
                          <a:latin typeface="Calibri"/>
                        </a:rPr>
                        <a:t> Extended </a:t>
                      </a:r>
                      <a:r>
                        <a:rPr lang="es-ES" sz="1600" b="0" i="0" u="none" strike="noStrike" noProof="0" dirty="0" err="1">
                          <a:latin typeface="Calibri"/>
                        </a:rPr>
                        <a:t>Markup</a:t>
                      </a:r>
                      <a:r>
                        <a:rPr lang="es-ES" sz="1600" b="0" i="0" u="none" strike="noStrike" noProof="0" dirty="0">
                          <a:latin typeface="Calibri"/>
                        </a:rPr>
                        <a:t> </a:t>
                      </a:r>
                      <a:r>
                        <a:rPr lang="es-ES" sz="1600" b="0" i="0" u="none" strike="noStrike" noProof="0" dirty="0" err="1">
                          <a:latin typeface="Calibri"/>
                        </a:rPr>
                        <a:t>Language</a:t>
                      </a:r>
                      <a:r>
                        <a:rPr lang="es-ES" sz="1600" b="0" i="0" u="none" strike="noStrike" noProof="0" dirty="0">
                          <a:latin typeface="Calibri"/>
                        </a:rPr>
                        <a:t>) tiene como objetivo el intercambio de información entre un usuario y una aplicación con capacidad de reconocimiento de habla</a:t>
                      </a:r>
                      <a:endParaRPr lang="es-ES" sz="1600" dirty="0"/>
                    </a:p>
                  </a:txBody>
                  <a:tcPr/>
                </a:tc>
                <a:extLst>
                  <a:ext uri="{0D108BD9-81ED-4DB2-BD59-A6C34878D82A}">
                    <a16:rowId xmlns:a16="http://schemas.microsoft.com/office/drawing/2014/main" val="1813600737"/>
                  </a:ext>
                </a:extLst>
              </a:tr>
              <a:tr h="906162">
                <a:tc>
                  <a:txBody>
                    <a:bodyPr/>
                    <a:lstStyle/>
                    <a:p>
                      <a:pPr lvl="0">
                        <a:buNone/>
                      </a:pPr>
                      <a:r>
                        <a:rPr lang="es-ES" sz="1600" b="1" i="0" u="none" strike="noStrike" noProof="0" err="1">
                          <a:latin typeface="Calibri"/>
                        </a:rPr>
                        <a:t>Wikitexto</a:t>
                      </a:r>
                      <a:r>
                        <a:rPr lang="es-ES" sz="1600" b="1" i="0" u="none" strike="noStrike" noProof="0" dirty="0">
                          <a:latin typeface="Calibri"/>
                        </a:rPr>
                        <a:t>:</a:t>
                      </a:r>
                      <a:r>
                        <a:rPr lang="es-ES" sz="1600" b="0" i="0" u="none" strike="noStrike" noProof="0" dirty="0">
                          <a:latin typeface="Calibri"/>
                        </a:rPr>
                        <a:t> Permite la creación de páginas wiki en servidores preparados para soportar este lenguaje.</a:t>
                      </a:r>
                      <a:endParaRPr lang="es-ES" sz="1600" dirty="0"/>
                    </a:p>
                  </a:txBody>
                  <a:tcPr/>
                </a:tc>
                <a:tc rowSpan="2">
                  <a:txBody>
                    <a:bodyPr/>
                    <a:lstStyle/>
                    <a:p>
                      <a:pPr lvl="0">
                        <a:buNone/>
                      </a:pPr>
                      <a:r>
                        <a:rPr lang="es-ES" sz="1600" b="1" dirty="0"/>
                        <a:t>Posicionamiento SEO</a:t>
                      </a:r>
                      <a:r>
                        <a:rPr lang="es-ES" sz="1600" dirty="0"/>
                        <a:t>: </a:t>
                      </a:r>
                      <a:r>
                        <a:rPr lang="es-ES" sz="1600" b="0" i="0" u="none" strike="noStrike" noProof="0" dirty="0">
                          <a:latin typeface="Calibri"/>
                        </a:rPr>
                        <a:t>El SEO o posicionamiento SEO también es conocido como posicionamiento web, posicionamiento natural o posicionamiento en buscadores. la optimización de una web para mejorar su posición en las </a:t>
                      </a:r>
                      <a:r>
                        <a:rPr lang="es-ES" sz="1600" b="0" i="0" u="none" strike="noStrike" noProof="0" dirty="0" err="1">
                          <a:latin typeface="Calibri"/>
                        </a:rPr>
                        <a:t>SERPs</a:t>
                      </a:r>
                      <a:r>
                        <a:rPr lang="es-ES" sz="1600" b="0" i="0" u="none" strike="noStrike" noProof="0" dirty="0">
                          <a:latin typeface="Calibri"/>
                        </a:rPr>
                        <a:t> (acrónimo de </a:t>
                      </a:r>
                      <a:r>
                        <a:rPr lang="es-ES" sz="1600" b="0" i="1" u="none" strike="noStrike" noProof="0" dirty="0" err="1">
                          <a:latin typeface="Calibri"/>
                        </a:rPr>
                        <a:t>Search</a:t>
                      </a:r>
                      <a:r>
                        <a:rPr lang="es-ES" sz="1600" b="0" i="1" u="none" strike="noStrike" noProof="0" dirty="0">
                          <a:latin typeface="Calibri"/>
                        </a:rPr>
                        <a:t> </a:t>
                      </a:r>
                      <a:r>
                        <a:rPr lang="es-ES" sz="1600" b="0" i="1" u="none" strike="noStrike" noProof="0" dirty="0" err="1">
                          <a:latin typeface="Calibri"/>
                        </a:rPr>
                        <a:t>Engine</a:t>
                      </a:r>
                      <a:r>
                        <a:rPr lang="es-ES" sz="1600" b="0" i="1" u="none" strike="noStrike" noProof="0" dirty="0">
                          <a:latin typeface="Calibri"/>
                        </a:rPr>
                        <a:t> </a:t>
                      </a:r>
                      <a:r>
                        <a:rPr lang="es-ES" sz="1600" b="0" i="1" u="none" strike="noStrike" noProof="0" dirty="0" err="1">
                          <a:latin typeface="Calibri"/>
                        </a:rPr>
                        <a:t>Results</a:t>
                      </a:r>
                      <a:r>
                        <a:rPr lang="es-ES" sz="1600" b="0" i="1" u="none" strike="noStrike" noProof="0" dirty="0">
                          <a:latin typeface="Calibri"/>
                        </a:rPr>
                        <a:t> Page</a:t>
                      </a:r>
                      <a:r>
                        <a:rPr lang="es-ES" sz="1600" b="0" i="0" u="none" strike="noStrike" noProof="0" dirty="0">
                          <a:latin typeface="Calibri"/>
                        </a:rPr>
                        <a:t>) de Google o cualquier otro buscador.</a:t>
                      </a:r>
                      <a:endParaRPr lang="es-ES" sz="1600" dirty="0"/>
                    </a:p>
                  </a:txBody>
                  <a:tcPr/>
                </a:tc>
                <a:tc rowSpan="2">
                  <a:txBody>
                    <a:bodyPr/>
                    <a:lstStyle/>
                    <a:p>
                      <a:pPr lvl="0">
                        <a:buNone/>
                      </a:pPr>
                      <a:r>
                        <a:rPr lang="es-ES" sz="1600" b="1" i="0" u="none" strike="noStrike" noProof="0" err="1">
                          <a:latin typeface="Calibri"/>
                        </a:rPr>
                        <a:t>MusicXML</a:t>
                      </a:r>
                      <a:r>
                        <a:rPr lang="es-ES" sz="1600" b="0" i="0" u="none" strike="noStrike" noProof="0" dirty="0">
                          <a:latin typeface="Calibri"/>
                        </a:rPr>
                        <a:t>: Permite el intercambio de partituras entre distintos editores de partituras</a:t>
                      </a:r>
                      <a:endParaRPr lang="es-ES" sz="1600" dirty="0"/>
                    </a:p>
                  </a:txBody>
                  <a:tcPr/>
                </a:tc>
                <a:extLst>
                  <a:ext uri="{0D108BD9-81ED-4DB2-BD59-A6C34878D82A}">
                    <a16:rowId xmlns:a16="http://schemas.microsoft.com/office/drawing/2014/main" val="3836558069"/>
                  </a:ext>
                </a:extLst>
              </a:tr>
              <a:tr h="1282013">
                <a:tc>
                  <a:txBody>
                    <a:bodyPr/>
                    <a:lstStyle/>
                    <a:p>
                      <a:pPr lvl="0" algn="l">
                        <a:lnSpc>
                          <a:spcPct val="100000"/>
                        </a:lnSpc>
                        <a:spcBef>
                          <a:spcPts val="0"/>
                        </a:spcBef>
                        <a:spcAft>
                          <a:spcPts val="0"/>
                        </a:spcAft>
                        <a:buNone/>
                      </a:pPr>
                      <a:r>
                        <a:rPr lang="es-ES" sz="1600" b="1" i="0" u="none" strike="noStrike" noProof="0" dirty="0" err="1"/>
                        <a:t>DocBook</a:t>
                      </a:r>
                      <a:r>
                        <a:rPr lang="es-ES" sz="1600" b="1" i="0" u="none" strike="noStrike" noProof="0" dirty="0"/>
                        <a:t>:</a:t>
                      </a:r>
                      <a:r>
                        <a:rPr lang="es-ES" sz="1600" b="0" i="0" u="none" strike="noStrike" noProof="0" dirty="0"/>
                        <a:t> Permite generar documentos separando la estructura lógica del documento de su formato</a:t>
                      </a:r>
                    </a:p>
                  </a:txBody>
                  <a:tcPr/>
                </a:tc>
                <a:tc vMerge="1">
                  <a:txBody>
                    <a:bodyPr/>
                    <a:lstStyle/>
                    <a:p>
                      <a:pPr lvl="0">
                        <a:buNone/>
                      </a:pPr>
                      <a:endParaRPr lang="es-ES" sz="1600" dirty="0"/>
                    </a:p>
                  </a:txBody>
                  <a:tcPr/>
                </a:tc>
                <a:tc vMerge="1">
                  <a:txBody>
                    <a:bodyPr/>
                    <a:lstStyle/>
                    <a:p>
                      <a:pPr lvl="0">
                        <a:buNone/>
                      </a:pPr>
                      <a:endParaRPr lang="es-ES" sz="1600" dirty="0"/>
                    </a:p>
                  </a:txBody>
                  <a:tcPr/>
                </a:tc>
                <a:extLst>
                  <a:ext uri="{0D108BD9-81ED-4DB2-BD59-A6C34878D82A}">
                    <a16:rowId xmlns:a16="http://schemas.microsoft.com/office/drawing/2014/main" val="78655700"/>
                  </a:ext>
                </a:extLst>
              </a:tr>
            </a:tbl>
          </a:graphicData>
        </a:graphic>
      </p:graphicFrame>
    </p:spTree>
    <p:extLst>
      <p:ext uri="{BB962C8B-B14F-4D97-AF65-F5344CB8AC3E}">
        <p14:creationId xmlns:p14="http://schemas.microsoft.com/office/powerpoint/2010/main" val="3571045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62">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4">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66"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p:cNvSpPr>
            <a:spLocks noGrp="1"/>
          </p:cNvSpPr>
          <p:nvPr>
            <p:ph type="ctrTitle"/>
          </p:nvPr>
        </p:nvSpPr>
        <p:spPr>
          <a:xfrm>
            <a:off x="1047280" y="759805"/>
            <a:ext cx="10306520" cy="1325563"/>
          </a:xfrm>
        </p:spPr>
        <p:txBody>
          <a:bodyPr vert="horz" lIns="91440" tIns="45720" rIns="91440" bIns="45720" rtlCol="0" anchor="ctr">
            <a:normAutofit/>
          </a:bodyPr>
          <a:lstStyle/>
          <a:p>
            <a:r>
              <a:rPr lang="en-US" sz="4000" b="1">
                <a:solidFill>
                  <a:srgbClr val="FFFFFF"/>
                </a:solidFill>
              </a:rPr>
              <a:t>OBJETIVOS DE APRENDIZAJE</a:t>
            </a:r>
          </a:p>
        </p:txBody>
      </p:sp>
      <p:sp>
        <p:nvSpPr>
          <p:cNvPr id="5" name="CuadroTexto 4">
            <a:extLst>
              <a:ext uri="{FF2B5EF4-FFF2-40B4-BE49-F238E27FC236}">
                <a16:creationId xmlns:a16="http://schemas.microsoft.com/office/drawing/2014/main" id="{31B9BCAE-BA3D-41B7-BA01-830B986FD465}"/>
              </a:ext>
            </a:extLst>
          </p:cNvPr>
          <p:cNvSpPr txBox="1"/>
          <p:nvPr/>
        </p:nvSpPr>
        <p:spPr>
          <a:xfrm>
            <a:off x="1424904" y="2494450"/>
            <a:ext cx="4053545" cy="356315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r>
              <a:rPr lang="en-US" sz="1500"/>
              <a:t>Identificar las características generales de los lenguajes de marcas.    </a:t>
            </a:r>
          </a:p>
          <a:p>
            <a:pPr marL="285750" indent="-228600" defTabSz="914400">
              <a:lnSpc>
                <a:spcPct val="90000"/>
              </a:lnSpc>
              <a:spcAft>
                <a:spcPts val="600"/>
              </a:spcAft>
              <a:buFont typeface="Arial" panose="020B0604020202020204" pitchFamily="34" charset="0"/>
              <a:buChar char="•"/>
            </a:pPr>
            <a:r>
              <a:rPr lang="en-US" sz="1500"/>
              <a:t>Reconocer las ventajas que proporcionan en el tratamiento de la información.      </a:t>
            </a:r>
          </a:p>
          <a:p>
            <a:pPr marL="285750" indent="-228600" defTabSz="914400">
              <a:lnSpc>
                <a:spcPct val="90000"/>
              </a:lnSpc>
              <a:spcAft>
                <a:spcPts val="600"/>
              </a:spcAft>
              <a:buFont typeface="Arial" panose="020B0604020202020204" pitchFamily="34" charset="0"/>
              <a:buChar char="•"/>
            </a:pPr>
            <a:r>
              <a:rPr lang="en-US" sz="1500"/>
              <a:t>Clasificar los lenguajes de marcas e identificar los más relevantes.</a:t>
            </a:r>
          </a:p>
          <a:p>
            <a:pPr marL="285750" indent="-228600" defTabSz="914400">
              <a:lnSpc>
                <a:spcPct val="90000"/>
              </a:lnSpc>
              <a:spcAft>
                <a:spcPts val="600"/>
              </a:spcAft>
              <a:buFont typeface="Arial" panose="020B0604020202020204" pitchFamily="34" charset="0"/>
              <a:buChar char="•"/>
            </a:pPr>
            <a:r>
              <a:rPr lang="en-US" sz="1500"/>
              <a:t>Diferenciar los ámbitos de aplicación de los lenguajes de marcas.</a:t>
            </a:r>
          </a:p>
          <a:p>
            <a:pPr marL="285750" indent="-228600" defTabSz="914400">
              <a:lnSpc>
                <a:spcPct val="90000"/>
              </a:lnSpc>
              <a:spcAft>
                <a:spcPts val="600"/>
              </a:spcAft>
              <a:buFont typeface="Arial" panose="020B0604020202020204" pitchFamily="34" charset="0"/>
              <a:buChar char="•"/>
            </a:pPr>
            <a:r>
              <a:rPr lang="en-US" sz="1500"/>
              <a:t>Reconocer la necesidad y los ámbitos específicos de aplicación de un lenguaje de marcas de propósito general.</a:t>
            </a:r>
          </a:p>
          <a:p>
            <a:pPr marL="285750" indent="-228600" defTabSz="914400">
              <a:lnSpc>
                <a:spcPct val="90000"/>
              </a:lnSpc>
              <a:spcAft>
                <a:spcPts val="600"/>
              </a:spcAft>
              <a:buFont typeface="Arial" panose="020B0604020202020204" pitchFamily="34" charset="0"/>
              <a:buChar char="•"/>
            </a:pPr>
            <a:r>
              <a:rPr lang="en-US" sz="1500"/>
              <a:t>Reconocer las características propias del lenguajes XML  </a:t>
            </a:r>
          </a:p>
        </p:txBody>
      </p:sp>
      <p:pic>
        <p:nvPicPr>
          <p:cNvPr id="6" name="Imagen 6" descr="Diagrama&#10;&#10;Descripción generada automáticamente">
            <a:extLst>
              <a:ext uri="{FF2B5EF4-FFF2-40B4-BE49-F238E27FC236}">
                <a16:creationId xmlns:a16="http://schemas.microsoft.com/office/drawing/2014/main" id="{9504E9DF-BA9A-43D3-AF3E-08B67DF4CB75}"/>
              </a:ext>
            </a:extLst>
          </p:cNvPr>
          <p:cNvPicPr>
            <a:picLocks noChangeAspect="1"/>
          </p:cNvPicPr>
          <p:nvPr/>
        </p:nvPicPr>
        <p:blipFill rotWithShape="1">
          <a:blip r:embed="rId3"/>
          <a:srcRect r="-1" b="939"/>
          <a:stretch/>
        </p:blipFill>
        <p:spPr>
          <a:xfrm>
            <a:off x="6098892" y="2492376"/>
            <a:ext cx="4802404" cy="3563372"/>
          </a:xfrm>
          <a:prstGeom prst="rect">
            <a:avLst/>
          </a:prstGeom>
        </p:spPr>
      </p:pic>
      <p:sp>
        <p:nvSpPr>
          <p:cNvPr id="3" name="CuadroTexto 2">
            <a:extLst>
              <a:ext uri="{FF2B5EF4-FFF2-40B4-BE49-F238E27FC236}">
                <a16:creationId xmlns:a16="http://schemas.microsoft.com/office/drawing/2014/main" id="{58EA6E32-2963-4F3E-9B1B-DCDBBA3915C0}"/>
              </a:ext>
            </a:extLst>
          </p:cNvPr>
          <p:cNvSpPr txBox="1"/>
          <p:nvPr/>
        </p:nvSpPr>
        <p:spPr>
          <a:xfrm>
            <a:off x="1524000" y="2399099"/>
            <a:ext cx="9465564" cy="340096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endParaRPr lang="en-US" sz="2400" dirty="0">
              <a:cs typeface="Calibri"/>
            </a:endParaRPr>
          </a:p>
        </p:txBody>
      </p:sp>
      <p:sp>
        <p:nvSpPr>
          <p:cNvPr id="4" name="CuadroTexto 3">
            <a:extLst>
              <a:ext uri="{FF2B5EF4-FFF2-40B4-BE49-F238E27FC236}">
                <a16:creationId xmlns:a16="http://schemas.microsoft.com/office/drawing/2014/main" id="{FD8B4374-424A-4F9C-B091-72EBDE2A1B6F}"/>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884787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4" descr="Diagrama&#10;&#10;Descripción generada automáticamente">
            <a:extLst>
              <a:ext uri="{FF2B5EF4-FFF2-40B4-BE49-F238E27FC236}">
                <a16:creationId xmlns:a16="http://schemas.microsoft.com/office/drawing/2014/main" id="{4A6E11B0-9FD3-47A8-8071-2D95F56CED3F}"/>
              </a:ext>
            </a:extLst>
          </p:cNvPr>
          <p:cNvPicPr>
            <a:picLocks noChangeAspect="1"/>
          </p:cNvPicPr>
          <p:nvPr/>
        </p:nvPicPr>
        <p:blipFill>
          <a:blip r:embed="rId3"/>
          <a:stretch>
            <a:fillRect/>
          </a:stretch>
        </p:blipFill>
        <p:spPr>
          <a:xfrm>
            <a:off x="6541053" y="867094"/>
            <a:ext cx="4777381" cy="495110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1"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AAFBF59-E72F-4209-9557-02E00AC7CC21}"/>
              </a:ext>
            </a:extLst>
          </p:cNvPr>
          <p:cNvSpPr>
            <a:spLocks noGrp="1"/>
          </p:cNvSpPr>
          <p:nvPr>
            <p:ph type="title"/>
          </p:nvPr>
        </p:nvSpPr>
        <p:spPr>
          <a:xfrm>
            <a:off x="838201" y="479493"/>
            <a:ext cx="5257800" cy="1325563"/>
          </a:xfrm>
        </p:spPr>
        <p:txBody>
          <a:bodyPr>
            <a:normAutofit/>
          </a:bodyPr>
          <a:lstStyle/>
          <a:p>
            <a:r>
              <a:rPr lang="es-ES" sz="4100">
                <a:cs typeface="Calibri Light"/>
              </a:rPr>
              <a:t>CARACTERÍSTICAS DE LENGUAJE DE MARCAS</a:t>
            </a:r>
            <a:endParaRPr lang="es-ES" sz="4100"/>
          </a:p>
        </p:txBody>
      </p:sp>
      <p:sp>
        <p:nvSpPr>
          <p:cNvPr id="3" name="Marcador de contenido 2">
            <a:extLst>
              <a:ext uri="{FF2B5EF4-FFF2-40B4-BE49-F238E27FC236}">
                <a16:creationId xmlns:a16="http://schemas.microsoft.com/office/drawing/2014/main" id="{80EE1AC0-882B-4123-9960-A3FC21BD2E46}"/>
              </a:ext>
            </a:extLst>
          </p:cNvPr>
          <p:cNvSpPr>
            <a:spLocks noGrp="1"/>
          </p:cNvSpPr>
          <p:nvPr>
            <p:ph idx="1"/>
          </p:nvPr>
        </p:nvSpPr>
        <p:spPr>
          <a:xfrm>
            <a:off x="838201" y="1984443"/>
            <a:ext cx="5257800" cy="4192520"/>
          </a:xfrm>
        </p:spPr>
        <p:txBody>
          <a:bodyPr vert="horz" lIns="91440" tIns="45720" rIns="91440" bIns="45720" rtlCol="0">
            <a:normAutofit/>
          </a:bodyPr>
          <a:lstStyle/>
          <a:p>
            <a:r>
              <a:rPr lang="es-ES" b="1">
                <a:ea typeface="+mn-lt"/>
                <a:cs typeface="+mn-lt"/>
              </a:rPr>
              <a:t>Que se basan en el texto plano.</a:t>
            </a:r>
            <a:endParaRPr lang="es-ES">
              <a:cs typeface="Calibri" panose="020F0502020204030204"/>
            </a:endParaRPr>
          </a:p>
          <a:p>
            <a:r>
              <a:rPr lang="es-ES" b="1">
                <a:ea typeface="+mn-lt"/>
                <a:cs typeface="+mn-lt"/>
              </a:rPr>
              <a:t>Que permiten utilizar metadatos.</a:t>
            </a:r>
            <a:endParaRPr lang="es-ES" dirty="0">
              <a:cs typeface="Calibri"/>
            </a:endParaRPr>
          </a:p>
          <a:p>
            <a:r>
              <a:rPr lang="es-ES" b="1">
                <a:ea typeface="+mn-lt"/>
                <a:cs typeface="+mn-lt"/>
              </a:rPr>
              <a:t>Que son fáciles de interpretar y procesar.</a:t>
            </a:r>
            <a:endParaRPr lang="es-ES" dirty="0">
              <a:cs typeface="Calibri"/>
            </a:endParaRPr>
          </a:p>
          <a:p>
            <a:r>
              <a:rPr lang="es-ES" b="1">
                <a:ea typeface="+mn-lt"/>
                <a:cs typeface="+mn-lt"/>
              </a:rPr>
              <a:t>Que son fáciles de crear y suficientemente flexibles para representar datos muy diversos.</a:t>
            </a:r>
            <a:endParaRPr lang="es-ES" dirty="0">
              <a:cs typeface="Calibri"/>
            </a:endParaRPr>
          </a:p>
          <a:p>
            <a:endParaRPr lang="es-ES" dirty="0">
              <a:cs typeface="Calibri"/>
            </a:endParaRPr>
          </a:p>
        </p:txBody>
      </p:sp>
    </p:spTree>
    <p:extLst>
      <p:ext uri="{BB962C8B-B14F-4D97-AF65-F5344CB8AC3E}">
        <p14:creationId xmlns:p14="http://schemas.microsoft.com/office/powerpoint/2010/main" val="1744729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4086003"/>
            <a:ext cx="11100816" cy="225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CFA7B6-4826-45C2-878C-078797BFF910}"/>
              </a:ext>
            </a:extLst>
          </p:cNvPr>
          <p:cNvSpPr>
            <a:spLocks noGrp="1"/>
          </p:cNvSpPr>
          <p:nvPr>
            <p:ph type="title"/>
          </p:nvPr>
        </p:nvSpPr>
        <p:spPr>
          <a:xfrm>
            <a:off x="838199" y="4272030"/>
            <a:ext cx="3515591" cy="1881559"/>
          </a:xfrm>
        </p:spPr>
        <p:txBody>
          <a:bodyPr vert="horz" lIns="91440" tIns="45720" rIns="91440" bIns="45720" rtlCol="0" anchor="ctr">
            <a:normAutofit/>
          </a:bodyPr>
          <a:lstStyle/>
          <a:p>
            <a:r>
              <a:rPr lang="en-US" sz="3200">
                <a:solidFill>
                  <a:srgbClr val="FFFFFE"/>
                </a:solidFill>
              </a:rPr>
              <a:t>TIPOS DE MARCADOS</a:t>
            </a:r>
          </a:p>
        </p:txBody>
      </p:sp>
      <p:pic>
        <p:nvPicPr>
          <p:cNvPr id="6" name="Imagen 7" descr="Diagrama&#10;&#10;Descripción generada automáticamente">
            <a:extLst>
              <a:ext uri="{FF2B5EF4-FFF2-40B4-BE49-F238E27FC236}">
                <a16:creationId xmlns:a16="http://schemas.microsoft.com/office/drawing/2014/main" id="{14771F97-FDDB-41CB-A960-636ABF823E60}"/>
              </a:ext>
            </a:extLst>
          </p:cNvPr>
          <p:cNvPicPr>
            <a:picLocks noChangeAspect="1"/>
          </p:cNvPicPr>
          <p:nvPr/>
        </p:nvPicPr>
        <p:blipFill>
          <a:blip r:embed="rId3"/>
          <a:stretch>
            <a:fillRect/>
          </a:stretch>
        </p:blipFill>
        <p:spPr>
          <a:xfrm>
            <a:off x="4140815" y="4267907"/>
            <a:ext cx="5451761" cy="1926104"/>
          </a:xfrm>
          <a:prstGeom prst="rect">
            <a:avLst/>
          </a:prstGeom>
        </p:spPr>
      </p:pic>
      <p:sp>
        <p:nvSpPr>
          <p:cNvPr id="8" name="CuadroTexto 7">
            <a:extLst>
              <a:ext uri="{FF2B5EF4-FFF2-40B4-BE49-F238E27FC236}">
                <a16:creationId xmlns:a16="http://schemas.microsoft.com/office/drawing/2014/main" id="{4065C57B-CE32-40ED-9CFC-FB4817BF055E}"/>
              </a:ext>
            </a:extLst>
          </p:cNvPr>
          <p:cNvSpPr txBox="1"/>
          <p:nvPr/>
        </p:nvSpPr>
        <p:spPr>
          <a:xfrm>
            <a:off x="10148555" y="6372677"/>
            <a:ext cx="1812786" cy="4399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defTabSz="914400">
              <a:lnSpc>
                <a:spcPct val="90000"/>
              </a:lnSpc>
              <a:spcAft>
                <a:spcPts val="600"/>
              </a:spcAft>
            </a:pPr>
            <a:r>
              <a:rPr lang="en-US" sz="2000" i="1">
                <a:solidFill>
                  <a:srgbClr val="002060"/>
                </a:solidFill>
              </a:rPr>
              <a:t>@jorca11</a:t>
            </a:r>
            <a:r>
              <a:rPr lang="en-US" sz="2000">
                <a:solidFill>
                  <a:srgbClr val="002060"/>
                </a:solidFill>
              </a:rPr>
              <a:t>​​</a:t>
            </a:r>
            <a:endParaRPr lang="en-US" sz="2000">
              <a:solidFill>
                <a:srgbClr val="002060"/>
              </a:solidFill>
              <a:cs typeface="Calibri"/>
            </a:endParaRPr>
          </a:p>
        </p:txBody>
      </p:sp>
      <p:graphicFrame>
        <p:nvGraphicFramePr>
          <p:cNvPr id="5" name="Marcador de contenido 4">
            <a:extLst>
              <a:ext uri="{FF2B5EF4-FFF2-40B4-BE49-F238E27FC236}">
                <a16:creationId xmlns:a16="http://schemas.microsoft.com/office/drawing/2014/main" id="{7256FA9A-13DC-42A8-BC79-0458C7DA76C8}"/>
              </a:ext>
            </a:extLst>
          </p:cNvPr>
          <p:cNvGraphicFramePr>
            <a:graphicFrameLocks noGrp="1"/>
          </p:cNvGraphicFramePr>
          <p:nvPr>
            <p:ph idx="1"/>
            <p:extLst>
              <p:ext uri="{D42A27DB-BD31-4B8C-83A1-F6EECF244321}">
                <p14:modId xmlns:p14="http://schemas.microsoft.com/office/powerpoint/2010/main" val="2462955123"/>
              </p:ext>
            </p:extLst>
          </p:nvPr>
        </p:nvGraphicFramePr>
        <p:xfrm>
          <a:off x="483972" y="154459"/>
          <a:ext cx="11164290" cy="3717914"/>
        </p:xfrm>
        <a:graphic>
          <a:graphicData uri="http://schemas.openxmlformats.org/drawingml/2006/table">
            <a:tbl>
              <a:tblPr firstRow="1" bandRow="1">
                <a:tableStyleId>{5C22544A-7EE6-4342-B048-85BDC9FD1C3A}</a:tableStyleId>
              </a:tblPr>
              <a:tblGrid>
                <a:gridCol w="2227258">
                  <a:extLst>
                    <a:ext uri="{9D8B030D-6E8A-4147-A177-3AD203B41FA5}">
                      <a16:colId xmlns:a16="http://schemas.microsoft.com/office/drawing/2014/main" val="634388375"/>
                    </a:ext>
                  </a:extLst>
                </a:gridCol>
                <a:gridCol w="4242486">
                  <a:extLst>
                    <a:ext uri="{9D8B030D-6E8A-4147-A177-3AD203B41FA5}">
                      <a16:colId xmlns:a16="http://schemas.microsoft.com/office/drawing/2014/main" val="3453943115"/>
                    </a:ext>
                  </a:extLst>
                </a:gridCol>
                <a:gridCol w="3448368">
                  <a:extLst>
                    <a:ext uri="{9D8B030D-6E8A-4147-A177-3AD203B41FA5}">
                      <a16:colId xmlns:a16="http://schemas.microsoft.com/office/drawing/2014/main" val="4173879860"/>
                    </a:ext>
                  </a:extLst>
                </a:gridCol>
                <a:gridCol w="1246178">
                  <a:extLst>
                    <a:ext uri="{9D8B030D-6E8A-4147-A177-3AD203B41FA5}">
                      <a16:colId xmlns:a16="http://schemas.microsoft.com/office/drawing/2014/main" val="1801345011"/>
                    </a:ext>
                  </a:extLst>
                </a:gridCol>
              </a:tblGrid>
              <a:tr h="230564">
                <a:tc>
                  <a:txBody>
                    <a:bodyPr/>
                    <a:lstStyle/>
                    <a:p>
                      <a:pPr algn="ctr" fontAlgn="b"/>
                      <a:r>
                        <a:rPr lang="es-ES" sz="1600">
                          <a:effectLst/>
                        </a:rPr>
                        <a:t>Tipo</a:t>
                      </a:r>
                      <a:endParaRPr lang="es-ES" sz="1600" b="1">
                        <a:effectLst/>
                      </a:endParaRPr>
                    </a:p>
                  </a:txBody>
                  <a:tcPr marL="24269" marR="24269" marT="24269" marB="24269" anchor="b"/>
                </a:tc>
                <a:tc>
                  <a:txBody>
                    <a:bodyPr/>
                    <a:lstStyle/>
                    <a:p>
                      <a:pPr algn="ctr" fontAlgn="b"/>
                      <a:r>
                        <a:rPr lang="es-ES" sz="1600">
                          <a:effectLst/>
                        </a:rPr>
                        <a:t>Descripción</a:t>
                      </a:r>
                      <a:endParaRPr lang="es-ES" sz="1600" b="1">
                        <a:effectLst/>
                      </a:endParaRPr>
                    </a:p>
                  </a:txBody>
                  <a:tcPr marL="24269" marR="24269" marT="24269" marB="24269" anchor="b"/>
                </a:tc>
                <a:tc>
                  <a:txBody>
                    <a:bodyPr/>
                    <a:lstStyle/>
                    <a:p>
                      <a:pPr lvl="0" algn="ctr">
                        <a:buNone/>
                      </a:pPr>
                      <a:r>
                        <a:rPr lang="es-ES" sz="1600">
                          <a:effectLst/>
                        </a:rPr>
                        <a:t>Características</a:t>
                      </a:r>
                    </a:p>
                  </a:txBody>
                  <a:tcPr marL="24269" marR="24269" marT="24269" marB="24269"/>
                </a:tc>
                <a:tc>
                  <a:txBody>
                    <a:bodyPr/>
                    <a:lstStyle/>
                    <a:p>
                      <a:pPr algn="ctr" fontAlgn="b"/>
                      <a:r>
                        <a:rPr lang="es-ES" sz="1600">
                          <a:effectLst/>
                        </a:rPr>
                        <a:t>Ejemplo</a:t>
                      </a:r>
                      <a:endParaRPr lang="es-ES" sz="1600" b="1">
                        <a:effectLst/>
                      </a:endParaRPr>
                    </a:p>
                  </a:txBody>
                  <a:tcPr marL="24269" marR="24269" marT="24269" marB="24269" anchor="b"/>
                </a:tc>
                <a:extLst>
                  <a:ext uri="{0D108BD9-81ED-4DB2-BD59-A6C34878D82A}">
                    <a16:rowId xmlns:a16="http://schemas.microsoft.com/office/drawing/2014/main" val="3872556386"/>
                  </a:ext>
                </a:extLst>
              </a:tr>
              <a:tr h="988136">
                <a:tc>
                  <a:txBody>
                    <a:bodyPr/>
                    <a:lstStyle/>
                    <a:p>
                      <a:pPr algn="l" fontAlgn="t"/>
                      <a:r>
                        <a:rPr lang="es-ES" sz="1200" b="1">
                          <a:effectLst/>
                          <a:latin typeface="Constantia"/>
                        </a:rPr>
                        <a:t>Marcado de presentación</a:t>
                      </a:r>
                    </a:p>
                  </a:txBody>
                  <a:tcPr marL="24269" marR="24269" marT="24269" marB="24269"/>
                </a:tc>
                <a:tc>
                  <a:txBody>
                    <a:bodyPr/>
                    <a:lstStyle/>
                    <a:p>
                      <a:pPr algn="l" fontAlgn="t"/>
                      <a:r>
                        <a:rPr lang="es-ES" sz="1200">
                          <a:effectLst/>
                          <a:latin typeface="Constantia"/>
                        </a:rPr>
                        <a:t>Indica el formato del texto, es decir cómo  ha de presentarse el documento. La etiquetas de marcado suelen estar ocultas al usuario</a:t>
                      </a:r>
                    </a:p>
                  </a:txBody>
                  <a:tcPr marL="24269" marR="24269" marT="24269" marB="24269"/>
                </a:tc>
                <a:tc>
                  <a:txBody>
                    <a:bodyPr/>
                    <a:lstStyle/>
                    <a:p>
                      <a:pPr lvl="0" algn="ctr">
                        <a:buNone/>
                      </a:pPr>
                      <a:r>
                        <a:rPr lang="es-ES" sz="1200" b="0" i="0" u="none" strike="noStrike" noProof="0">
                          <a:effectLst/>
                          <a:latin typeface="Constantia"/>
                        </a:rPr>
                        <a:t>Define el formato (apariencia) del texto. Éstos suelen ocultar las etiquetas y mostrar al usuario solamente el texto con su formato.</a:t>
                      </a:r>
                      <a:endParaRPr lang="es-ES" sz="1200">
                        <a:latin typeface="Constantia"/>
                      </a:endParaRPr>
                    </a:p>
                  </a:txBody>
                  <a:tcPr marL="24269" marR="24269" marT="24269" marB="24269"/>
                </a:tc>
                <a:tc>
                  <a:txBody>
                    <a:bodyPr/>
                    <a:lstStyle/>
                    <a:p>
                      <a:pPr algn="l" fontAlgn="t"/>
                      <a:r>
                        <a:rPr lang="es-ES" sz="1200">
                          <a:effectLst/>
                          <a:latin typeface="Constantia"/>
                        </a:rPr>
                        <a:t>Microsoft Word.</a:t>
                      </a:r>
                    </a:p>
                  </a:txBody>
                  <a:tcPr marL="24269" marR="24269" marT="24269" marB="24269"/>
                </a:tc>
                <a:extLst>
                  <a:ext uri="{0D108BD9-81ED-4DB2-BD59-A6C34878D82A}">
                    <a16:rowId xmlns:a16="http://schemas.microsoft.com/office/drawing/2014/main" val="1220358504"/>
                  </a:ext>
                </a:extLst>
              </a:tr>
              <a:tr h="1295554">
                <a:tc>
                  <a:txBody>
                    <a:bodyPr/>
                    <a:lstStyle/>
                    <a:p>
                      <a:pPr algn="l" fontAlgn="t"/>
                      <a:r>
                        <a:rPr lang="es-ES" sz="1200" b="1">
                          <a:effectLst/>
                          <a:latin typeface="Constantia"/>
                        </a:rPr>
                        <a:t>Marcado de  Procedimiento</a:t>
                      </a:r>
                    </a:p>
                  </a:txBody>
                  <a:tcPr marL="24269" marR="24269" marT="24269" marB="24269"/>
                </a:tc>
                <a:tc>
                  <a:txBody>
                    <a:bodyPr/>
                    <a:lstStyle/>
                    <a:p>
                      <a:pPr algn="l" fontAlgn="t"/>
                      <a:r>
                        <a:rPr lang="es-ES" sz="1200">
                          <a:effectLst/>
                          <a:latin typeface="Constantia"/>
                        </a:rPr>
                        <a:t>También está enfocado hacia la presentación del texto, sin embargo, las marcas que formatean el texto son visibles para el usuario y permiten procesamiento (realizar un conjunto de acciones) según el tipo de etiqueta. </a:t>
                      </a:r>
                    </a:p>
                  </a:txBody>
                  <a:tcPr marL="24269" marR="24269" marT="24269" marB="24269"/>
                </a:tc>
                <a:tc>
                  <a:txBody>
                    <a:bodyPr/>
                    <a:lstStyle/>
                    <a:p>
                      <a:pPr lvl="0" algn="ctr">
                        <a:buNone/>
                      </a:pPr>
                      <a:r>
                        <a:rPr lang="es-ES" sz="1200" b="0" i="0" u="none" strike="noStrike" noProof="0">
                          <a:effectLst/>
                          <a:latin typeface="Constantia"/>
                        </a:rPr>
                        <a:t>Orientado también a la presentación pero, además, el programa que representa el documento debe interpretar las etiquetas para realizar acciones en función de ellas</a:t>
                      </a:r>
                      <a:endParaRPr lang="es-ES" sz="1200">
                        <a:latin typeface="Constantia"/>
                      </a:endParaRPr>
                    </a:p>
                  </a:txBody>
                  <a:tcPr marL="24269" marR="24269" marT="24269" marB="24269"/>
                </a:tc>
                <a:tc>
                  <a:txBody>
                    <a:bodyPr/>
                    <a:lstStyle/>
                    <a:p>
                      <a:pPr algn="l" fontAlgn="t"/>
                      <a:r>
                        <a:rPr lang="es-ES" sz="1200">
                          <a:effectLst/>
                          <a:latin typeface="Constantia"/>
                        </a:rPr>
                        <a:t>LaTeX, HTML</a:t>
                      </a:r>
                    </a:p>
                  </a:txBody>
                  <a:tcPr marL="24269" marR="24269" marT="24269" marB="24269"/>
                </a:tc>
                <a:extLst>
                  <a:ext uri="{0D108BD9-81ED-4DB2-BD59-A6C34878D82A}">
                    <a16:rowId xmlns:a16="http://schemas.microsoft.com/office/drawing/2014/main" val="1532880556"/>
                  </a:ext>
                </a:extLst>
              </a:tr>
              <a:tr h="1141846">
                <a:tc>
                  <a:txBody>
                    <a:bodyPr/>
                    <a:lstStyle/>
                    <a:p>
                      <a:pPr algn="l" fontAlgn="t"/>
                      <a:r>
                        <a:rPr lang="es-ES" sz="1200" b="1">
                          <a:effectLst/>
                          <a:latin typeface="Constantia"/>
                        </a:rPr>
                        <a:t>Marcado descriptivo o semántico</a:t>
                      </a:r>
                    </a:p>
                  </a:txBody>
                  <a:tcPr marL="24269" marR="24269" marT="24269" marB="24269"/>
                </a:tc>
                <a:tc>
                  <a:txBody>
                    <a:bodyPr/>
                    <a:lstStyle/>
                    <a:p>
                      <a:pPr algn="l" fontAlgn="t"/>
                      <a:r>
                        <a:rPr lang="es-ES" sz="1200">
                          <a:effectLst/>
                          <a:latin typeface="Constantia"/>
                        </a:rPr>
                        <a:t>Utiliza las marcas o etiquetas para describir los fragmentos de texto</a:t>
                      </a:r>
                    </a:p>
                  </a:txBody>
                  <a:tcPr marL="24269" marR="24269" marT="24269" marB="24269"/>
                </a:tc>
                <a:tc>
                  <a:txBody>
                    <a:bodyPr/>
                    <a:lstStyle/>
                    <a:p>
                      <a:pPr lvl="0" algn="ctr">
                        <a:buNone/>
                      </a:pPr>
                      <a:r>
                        <a:rPr lang="es-ES" sz="1200" b="0" i="0" u="none" strike="noStrike" noProof="0">
                          <a:effectLst/>
                          <a:latin typeface="Constantia"/>
                        </a:rPr>
                        <a:t>Describen las diferentes partes en las que se estructura el documento, es decir, definen su contenido, pero sin especificar cómo deben representarse.</a:t>
                      </a:r>
                      <a:endParaRPr lang="es-ES" sz="1200">
                        <a:latin typeface="Constantia"/>
                      </a:endParaRPr>
                    </a:p>
                  </a:txBody>
                  <a:tcPr marL="24269" marR="24269" marT="24269" marB="24269"/>
                </a:tc>
                <a:tc>
                  <a:txBody>
                    <a:bodyPr/>
                    <a:lstStyle/>
                    <a:p>
                      <a:pPr algn="l" fontAlgn="t"/>
                      <a:r>
                        <a:rPr lang="es-ES" sz="1200">
                          <a:effectLst/>
                          <a:latin typeface="Constantia"/>
                        </a:rPr>
                        <a:t>XML</a:t>
                      </a:r>
                    </a:p>
                  </a:txBody>
                  <a:tcPr marL="24269" marR="24269" marT="24269" marB="24269"/>
                </a:tc>
                <a:extLst>
                  <a:ext uri="{0D108BD9-81ED-4DB2-BD59-A6C34878D82A}">
                    <a16:rowId xmlns:a16="http://schemas.microsoft.com/office/drawing/2014/main" val="2453959044"/>
                  </a:ext>
                </a:extLst>
              </a:tr>
            </a:tbl>
          </a:graphicData>
        </a:graphic>
      </p:graphicFrame>
    </p:spTree>
    <p:extLst>
      <p:ext uri="{BB962C8B-B14F-4D97-AF65-F5344CB8AC3E}">
        <p14:creationId xmlns:p14="http://schemas.microsoft.com/office/powerpoint/2010/main" val="1437440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851B1-F662-4F7F-8AA8-993806ED9B87}"/>
              </a:ext>
            </a:extLst>
          </p:cNvPr>
          <p:cNvSpPr>
            <a:spLocks noGrp="1"/>
          </p:cNvSpPr>
          <p:nvPr>
            <p:ph type="title"/>
          </p:nvPr>
        </p:nvSpPr>
        <p:spPr>
          <a:solidFill>
            <a:schemeClr val="accent5">
              <a:lumMod val="60000"/>
              <a:lumOff val="40000"/>
            </a:schemeClr>
          </a:solidFill>
        </p:spPr>
        <p:txBody>
          <a:bodyPr>
            <a:normAutofit/>
          </a:bodyPr>
          <a:lstStyle/>
          <a:p>
            <a:r>
              <a:rPr lang="es-ES" sz="4000" b="1">
                <a:solidFill>
                  <a:srgbClr val="002060"/>
                </a:solidFill>
                <a:latin typeface="Rockwell"/>
                <a:cs typeface="Calibri Light"/>
              </a:rPr>
              <a:t>EJEMPLOS DE LENGUAJES DE MARCAS</a:t>
            </a:r>
            <a:endParaRPr lang="es-ES" sz="4000" b="1">
              <a:solidFill>
                <a:srgbClr val="002060"/>
              </a:solidFill>
              <a:latin typeface="Rockwell"/>
            </a:endParaRPr>
          </a:p>
        </p:txBody>
      </p:sp>
      <p:sp>
        <p:nvSpPr>
          <p:cNvPr id="3" name="Marcador de contenido 2">
            <a:extLst>
              <a:ext uri="{FF2B5EF4-FFF2-40B4-BE49-F238E27FC236}">
                <a16:creationId xmlns:a16="http://schemas.microsoft.com/office/drawing/2014/main" id="{D787EBB8-D839-434F-AB95-748DE9E0771D}"/>
              </a:ext>
            </a:extLst>
          </p:cNvPr>
          <p:cNvSpPr>
            <a:spLocks noGrp="1"/>
          </p:cNvSpPr>
          <p:nvPr>
            <p:ph sz="half" idx="1"/>
          </p:nvPr>
        </p:nvSpPr>
        <p:spPr/>
        <p:txBody>
          <a:bodyPr vert="horz" lIns="91440" tIns="45720" rIns="91440" bIns="45720" rtlCol="0" anchor="t">
            <a:normAutofit/>
          </a:bodyPr>
          <a:lstStyle/>
          <a:p>
            <a:r>
              <a:rPr lang="es-ES">
                <a:cs typeface="Calibri"/>
              </a:rPr>
              <a:t>PROCEDIMENTAL Y PRESENTACIÓN (TEX)</a:t>
            </a:r>
            <a:endParaRPr lang="es-ES"/>
          </a:p>
        </p:txBody>
      </p:sp>
      <p:sp>
        <p:nvSpPr>
          <p:cNvPr id="4" name="Marcador de contenido 3">
            <a:extLst>
              <a:ext uri="{FF2B5EF4-FFF2-40B4-BE49-F238E27FC236}">
                <a16:creationId xmlns:a16="http://schemas.microsoft.com/office/drawing/2014/main" id="{62F29F59-1002-47F4-9AEC-EA3E1D53428E}"/>
              </a:ext>
            </a:extLst>
          </p:cNvPr>
          <p:cNvSpPr>
            <a:spLocks noGrp="1"/>
          </p:cNvSpPr>
          <p:nvPr>
            <p:ph sz="half" idx="2"/>
          </p:nvPr>
        </p:nvSpPr>
        <p:spPr/>
        <p:txBody>
          <a:bodyPr vert="horz" lIns="91440" tIns="45720" rIns="91440" bIns="45720" rtlCol="0" anchor="t">
            <a:normAutofit/>
          </a:bodyPr>
          <a:lstStyle/>
          <a:p>
            <a:pPr algn="ctr"/>
            <a:r>
              <a:rPr lang="es-ES" dirty="0">
                <a:cs typeface="Calibri"/>
              </a:rPr>
              <a:t>DESCRIPTIVO O SEMÁNTICO (JSON)</a:t>
            </a:r>
          </a:p>
        </p:txBody>
      </p:sp>
      <p:sp>
        <p:nvSpPr>
          <p:cNvPr id="5" name="CuadroTexto 4">
            <a:extLst>
              <a:ext uri="{FF2B5EF4-FFF2-40B4-BE49-F238E27FC236}">
                <a16:creationId xmlns:a16="http://schemas.microsoft.com/office/drawing/2014/main" id="{2D1C3713-4CCB-4A91-8A02-36080869816B}"/>
              </a:ext>
            </a:extLst>
          </p:cNvPr>
          <p:cNvSpPr txBox="1"/>
          <p:nvPr/>
        </p:nvSpPr>
        <p:spPr>
          <a:xfrm>
            <a:off x="553995" y="3300765"/>
            <a:ext cx="48263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:&lt;math&gt;</a:t>
            </a:r>
            <a:r>
              <a:rPr lang="en-US" b="1">
                <a:solidFill>
                  <a:srgbClr val="008000"/>
                </a:solidFill>
              </a:rPr>
              <a:t>\left</a:t>
            </a:r>
            <a:r>
              <a:rPr lang="en-US"/>
              <a:t> ( </a:t>
            </a:r>
            <a:r>
              <a:rPr lang="en-US">
                <a:solidFill>
                  <a:srgbClr val="008000"/>
                </a:solidFill>
              </a:rPr>
              <a:t>{</a:t>
            </a:r>
            <a:r>
              <a:rPr lang="en-US"/>
              <a:t>x</a:t>
            </a:r>
            <a:r>
              <a:rPr lang="en-US">
                <a:solidFill>
                  <a:srgbClr val="008000"/>
                </a:solidFill>
              </a:rPr>
              <a:t>^</a:t>
            </a:r>
            <a:r>
              <a:rPr lang="en-US"/>
              <a:t>2 </a:t>
            </a:r>
            <a:r>
              <a:rPr lang="en-US" b="1">
                <a:solidFill>
                  <a:srgbClr val="008000"/>
                </a:solidFill>
              </a:rPr>
              <a:t>\over</a:t>
            </a:r>
            <a:r>
              <a:rPr lang="en-US"/>
              <a:t> x</a:t>
            </a:r>
            <a:r>
              <a:rPr lang="en-US">
                <a:solidFill>
                  <a:srgbClr val="008000"/>
                </a:solidFill>
              </a:rPr>
              <a:t>^</a:t>
            </a:r>
            <a:r>
              <a:rPr lang="en-US"/>
              <a:t>3 +1</a:t>
            </a:r>
            <a:r>
              <a:rPr lang="en-US">
                <a:solidFill>
                  <a:srgbClr val="008000"/>
                </a:solidFill>
              </a:rPr>
              <a:t>}</a:t>
            </a:r>
            <a:r>
              <a:rPr lang="en-US" dirty="0"/>
              <a:t> </a:t>
            </a:r>
            <a:r>
              <a:rPr lang="en-US" b="1">
                <a:solidFill>
                  <a:srgbClr val="008000"/>
                </a:solidFill>
              </a:rPr>
              <a:t>\right</a:t>
            </a:r>
            <a:r>
              <a:rPr lang="en-US"/>
              <a:t> ) </a:t>
            </a:r>
            <a:r>
              <a:rPr lang="en-US">
                <a:solidFill>
                  <a:srgbClr val="008000"/>
                </a:solidFill>
              </a:rPr>
              <a:t>^</a:t>
            </a:r>
            <a:r>
              <a:rPr lang="en-US" b="1">
                <a:solidFill>
                  <a:srgbClr val="008000"/>
                </a:solidFill>
              </a:rPr>
              <a:t>\prime</a:t>
            </a:r>
            <a:r>
              <a:rPr lang="en-US"/>
              <a:t> = </a:t>
            </a:r>
            <a:r>
              <a:rPr lang="en-US">
                <a:solidFill>
                  <a:srgbClr val="008000"/>
                </a:solidFill>
              </a:rPr>
              <a:t>{</a:t>
            </a:r>
            <a:r>
              <a:rPr lang="en-US" dirty="0"/>
              <a:t> </a:t>
            </a:r>
            <a:r>
              <a:rPr lang="en-US" b="1">
                <a:solidFill>
                  <a:srgbClr val="008000"/>
                </a:solidFill>
              </a:rPr>
              <a:t>\left</a:t>
            </a:r>
            <a:r>
              <a:rPr lang="en-US"/>
              <a:t> ( x</a:t>
            </a:r>
            <a:r>
              <a:rPr lang="en-US">
                <a:solidFill>
                  <a:srgbClr val="008000"/>
                </a:solidFill>
              </a:rPr>
              <a:t>^</a:t>
            </a:r>
            <a:r>
              <a:rPr lang="en-US"/>
              <a:t>3 +1 </a:t>
            </a:r>
            <a:r>
              <a:rPr lang="en-US" b="1">
                <a:solidFill>
                  <a:srgbClr val="008000"/>
                </a:solidFill>
              </a:rPr>
              <a:t>\right</a:t>
            </a:r>
            <a:r>
              <a:rPr lang="en-US"/>
              <a:t> ) </a:t>
            </a:r>
            <a:r>
              <a:rPr lang="en-US" b="1">
                <a:solidFill>
                  <a:srgbClr val="008000"/>
                </a:solidFill>
              </a:rPr>
              <a:t>\left</a:t>
            </a:r>
            <a:r>
              <a:rPr lang="en-US"/>
              <a:t> ( x</a:t>
            </a:r>
            <a:r>
              <a:rPr lang="en-US">
                <a:solidFill>
                  <a:srgbClr val="008000"/>
                </a:solidFill>
              </a:rPr>
              <a:t>^</a:t>
            </a:r>
            <a:r>
              <a:rPr lang="en-US"/>
              <a:t>2 </a:t>
            </a:r>
            <a:r>
              <a:rPr lang="en-US" b="1">
                <a:solidFill>
                  <a:srgbClr val="008000"/>
                </a:solidFill>
              </a:rPr>
              <a:t>\right</a:t>
            </a:r>
            <a:r>
              <a:rPr lang="en-US"/>
              <a:t> )</a:t>
            </a:r>
            <a:r>
              <a:rPr lang="en-US">
                <a:solidFill>
                  <a:srgbClr val="008000"/>
                </a:solidFill>
              </a:rPr>
              <a:t>^</a:t>
            </a:r>
            <a:r>
              <a:rPr lang="en-US" b="1">
                <a:solidFill>
                  <a:srgbClr val="008000"/>
                </a:solidFill>
              </a:rPr>
              <a:t>\prime</a:t>
            </a:r>
            <a:r>
              <a:rPr lang="en-US"/>
              <a:t> - </a:t>
            </a:r>
            <a:r>
              <a:rPr lang="en-US" b="1">
                <a:solidFill>
                  <a:srgbClr val="008000"/>
                </a:solidFill>
              </a:rPr>
              <a:t>\left</a:t>
            </a:r>
            <a:r>
              <a:rPr lang="en-US"/>
              <a:t> ( x</a:t>
            </a:r>
            <a:r>
              <a:rPr lang="en-US">
                <a:solidFill>
                  <a:srgbClr val="008000"/>
                </a:solidFill>
              </a:rPr>
              <a:t>^</a:t>
            </a:r>
            <a:r>
              <a:rPr lang="en-US"/>
              <a:t>2 </a:t>
            </a:r>
            <a:r>
              <a:rPr lang="en-US" b="1">
                <a:solidFill>
                  <a:srgbClr val="008000"/>
                </a:solidFill>
              </a:rPr>
              <a:t>\right</a:t>
            </a:r>
            <a:r>
              <a:rPr lang="en-US"/>
              <a:t> ) </a:t>
            </a:r>
            <a:r>
              <a:rPr lang="en-US" b="1">
                <a:solidFill>
                  <a:srgbClr val="008000"/>
                </a:solidFill>
              </a:rPr>
              <a:t>\left</a:t>
            </a:r>
            <a:r>
              <a:rPr lang="en-US"/>
              <a:t> ( x</a:t>
            </a:r>
            <a:r>
              <a:rPr lang="en-US">
                <a:solidFill>
                  <a:srgbClr val="008000"/>
                </a:solidFill>
              </a:rPr>
              <a:t>^</a:t>
            </a:r>
            <a:r>
              <a:rPr lang="en-US"/>
              <a:t>3 +1 </a:t>
            </a:r>
            <a:r>
              <a:rPr lang="en-US" b="1">
                <a:solidFill>
                  <a:srgbClr val="008000"/>
                </a:solidFill>
              </a:rPr>
              <a:t>\right</a:t>
            </a:r>
            <a:r>
              <a:rPr lang="en-US"/>
              <a:t> ) </a:t>
            </a:r>
            <a:r>
              <a:rPr lang="en-US">
                <a:solidFill>
                  <a:srgbClr val="008000"/>
                </a:solidFill>
              </a:rPr>
              <a:t>^</a:t>
            </a:r>
            <a:r>
              <a:rPr lang="en-US" b="1">
                <a:solidFill>
                  <a:srgbClr val="008000"/>
                </a:solidFill>
              </a:rPr>
              <a:t>\prime</a:t>
            </a:r>
            <a:r>
              <a:rPr lang="en-US" dirty="0"/>
              <a:t> </a:t>
            </a:r>
            <a:r>
              <a:rPr lang="en-US" b="1">
                <a:solidFill>
                  <a:srgbClr val="008000"/>
                </a:solidFill>
              </a:rPr>
              <a:t>\over</a:t>
            </a:r>
            <a:r>
              <a:rPr lang="en-US" dirty="0"/>
              <a:t> </a:t>
            </a:r>
            <a:r>
              <a:rPr lang="en-US" b="1">
                <a:solidFill>
                  <a:srgbClr val="008000"/>
                </a:solidFill>
              </a:rPr>
              <a:t>\left</a:t>
            </a:r>
            <a:r>
              <a:rPr lang="en-US"/>
              <a:t> ( x</a:t>
            </a:r>
            <a:r>
              <a:rPr lang="en-US">
                <a:solidFill>
                  <a:srgbClr val="008000"/>
                </a:solidFill>
              </a:rPr>
              <a:t>^</a:t>
            </a:r>
            <a:r>
              <a:rPr lang="en-US"/>
              <a:t>3 +1 </a:t>
            </a:r>
            <a:r>
              <a:rPr lang="en-US" b="1">
                <a:solidFill>
                  <a:srgbClr val="008000"/>
                </a:solidFill>
              </a:rPr>
              <a:t>\right</a:t>
            </a:r>
            <a:r>
              <a:rPr lang="en-US"/>
              <a:t> )</a:t>
            </a:r>
            <a:r>
              <a:rPr lang="en-US">
                <a:solidFill>
                  <a:srgbClr val="008000"/>
                </a:solidFill>
              </a:rPr>
              <a:t>^</a:t>
            </a:r>
            <a:r>
              <a:rPr lang="en-US"/>
              <a:t>2 </a:t>
            </a:r>
            <a:r>
              <a:rPr lang="en-US">
                <a:solidFill>
                  <a:srgbClr val="008000"/>
                </a:solidFill>
              </a:rPr>
              <a:t>}</a:t>
            </a:r>
            <a:r>
              <a:rPr lang="en-US"/>
              <a:t> &lt;/math&gt; </a:t>
            </a:r>
            <a:endParaRPr lang="es-ES"/>
          </a:p>
          <a:p>
            <a:endParaRPr lang="en-US" dirty="0"/>
          </a:p>
          <a:p>
            <a:endParaRPr lang="en-US" dirty="0"/>
          </a:p>
          <a:p>
            <a:r>
              <a:rPr lang="en-US"/>
              <a:t>Aplicación de Fórmula del cociente</a:t>
            </a:r>
          </a:p>
        </p:txBody>
      </p:sp>
      <p:sp>
        <p:nvSpPr>
          <p:cNvPr id="8" name="CuadroTexto 7">
            <a:extLst>
              <a:ext uri="{FF2B5EF4-FFF2-40B4-BE49-F238E27FC236}">
                <a16:creationId xmlns:a16="http://schemas.microsoft.com/office/drawing/2014/main" id="{649FADD0-1FCD-4C66-A483-30FCC99DDD5E}"/>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pic>
        <p:nvPicPr>
          <p:cNvPr id="9" name="Imagen 9" descr="Texto&#10;&#10;Descripción generada automáticamente">
            <a:extLst>
              <a:ext uri="{FF2B5EF4-FFF2-40B4-BE49-F238E27FC236}">
                <a16:creationId xmlns:a16="http://schemas.microsoft.com/office/drawing/2014/main" id="{6E941639-BA0E-4227-8339-0B991A990BF3}"/>
              </a:ext>
            </a:extLst>
          </p:cNvPr>
          <p:cNvPicPr>
            <a:picLocks noChangeAspect="1"/>
          </p:cNvPicPr>
          <p:nvPr/>
        </p:nvPicPr>
        <p:blipFill>
          <a:blip r:embed="rId3"/>
          <a:stretch>
            <a:fillRect/>
          </a:stretch>
        </p:blipFill>
        <p:spPr>
          <a:xfrm>
            <a:off x="6267691" y="3023771"/>
            <a:ext cx="5906946" cy="2575599"/>
          </a:xfrm>
          <a:prstGeom prst="rect">
            <a:avLst/>
          </a:prstGeom>
        </p:spPr>
      </p:pic>
    </p:spTree>
    <p:extLst>
      <p:ext uri="{BB962C8B-B14F-4D97-AF65-F5344CB8AC3E}">
        <p14:creationId xmlns:p14="http://schemas.microsoft.com/office/powerpoint/2010/main" val="76352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06825" y="457201"/>
            <a:ext cx="2844800" cy="3588870"/>
          </a:xfrm>
        </p:spPr>
        <p:txBody>
          <a:bodyPr vert="horz" lIns="91440" tIns="45720" rIns="91440" bIns="45720" rtlCol="0" anchor="b">
            <a:normAutofit/>
          </a:bodyPr>
          <a:lstStyle/>
          <a:p>
            <a:pPr algn="r"/>
            <a:r>
              <a:rPr lang="en-US" sz="4000">
                <a:solidFill>
                  <a:srgbClr val="FFFFFF"/>
                </a:solidFill>
              </a:rPr>
              <a:t>ETIQUETAS, ELEMENTOS Y ATRIBUTOS</a:t>
            </a:r>
          </a:p>
        </p:txBody>
      </p:sp>
      <p:sp>
        <p:nvSpPr>
          <p:cNvPr id="3" name="CuadroTexto 2">
            <a:extLst>
              <a:ext uri="{FF2B5EF4-FFF2-40B4-BE49-F238E27FC236}">
                <a16:creationId xmlns:a16="http://schemas.microsoft.com/office/drawing/2014/main" id="{5B40DFF2-365E-4DFA-A502-99F6D567B085}"/>
              </a:ext>
            </a:extLst>
          </p:cNvPr>
          <p:cNvSpPr txBox="1"/>
          <p:nvPr/>
        </p:nvSpPr>
        <p:spPr>
          <a:xfrm>
            <a:off x="10848218" y="6435849"/>
            <a:ext cx="1241417" cy="31348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20000"/>
          </a:bodyPr>
          <a:lstStyle/>
          <a:p>
            <a:pPr defTabSz="914400">
              <a:lnSpc>
                <a:spcPct val="90000"/>
              </a:lnSpc>
              <a:spcAft>
                <a:spcPts val="600"/>
              </a:spcAft>
            </a:pPr>
            <a:r>
              <a:rPr lang="en-US" sz="2000"/>
              <a:t>@jorca11</a:t>
            </a:r>
            <a:endParaRPr lang="es-ES"/>
          </a:p>
        </p:txBody>
      </p:sp>
      <p:pic>
        <p:nvPicPr>
          <p:cNvPr id="5" name="Imagen 5" descr="Diagrama&#10;&#10;Descripción generada automáticamente">
            <a:extLst>
              <a:ext uri="{FF2B5EF4-FFF2-40B4-BE49-F238E27FC236}">
                <a16:creationId xmlns:a16="http://schemas.microsoft.com/office/drawing/2014/main" id="{7ECC2744-241B-4B84-9917-55F5E83753EE}"/>
              </a:ext>
            </a:extLst>
          </p:cNvPr>
          <p:cNvPicPr>
            <a:picLocks noChangeAspect="1"/>
          </p:cNvPicPr>
          <p:nvPr/>
        </p:nvPicPr>
        <p:blipFill>
          <a:blip r:embed="rId3"/>
          <a:stretch>
            <a:fillRect/>
          </a:stretch>
        </p:blipFill>
        <p:spPr>
          <a:xfrm>
            <a:off x="5409562" y="663652"/>
            <a:ext cx="5881883" cy="1866520"/>
          </a:xfrm>
          <a:prstGeom prst="rect">
            <a:avLst/>
          </a:prstGeom>
        </p:spPr>
      </p:pic>
      <p:pic>
        <p:nvPicPr>
          <p:cNvPr id="4" name="Imagen 4" descr="Escala de tiempo&#10;&#10;Descripción generada automáticamente">
            <a:extLst>
              <a:ext uri="{FF2B5EF4-FFF2-40B4-BE49-F238E27FC236}">
                <a16:creationId xmlns:a16="http://schemas.microsoft.com/office/drawing/2014/main" id="{B5102B58-4000-4BF6-A781-4B59E8FA9855}"/>
              </a:ext>
            </a:extLst>
          </p:cNvPr>
          <p:cNvPicPr>
            <a:picLocks noChangeAspect="1"/>
          </p:cNvPicPr>
          <p:nvPr/>
        </p:nvPicPr>
        <p:blipFill>
          <a:blip r:embed="rId4"/>
          <a:stretch>
            <a:fillRect/>
          </a:stretch>
        </p:blipFill>
        <p:spPr>
          <a:xfrm>
            <a:off x="5780265" y="3055363"/>
            <a:ext cx="5511180" cy="2321236"/>
          </a:xfrm>
          <a:prstGeom prst="rect">
            <a:avLst/>
          </a:prstGeom>
        </p:spPr>
      </p:pic>
    </p:spTree>
    <p:extLst>
      <p:ext uri="{BB962C8B-B14F-4D97-AF65-F5344CB8AC3E}">
        <p14:creationId xmlns:p14="http://schemas.microsoft.com/office/powerpoint/2010/main" val="3105548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C0A884-3EA9-43C2-A1BF-399C5A1360E5}"/>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ETIQUETAS</a:t>
            </a:r>
          </a:p>
        </p:txBody>
      </p:sp>
      <p:sp>
        <p:nvSpPr>
          <p:cNvPr id="5" name="CuadroTexto 4">
            <a:extLst>
              <a:ext uri="{FF2B5EF4-FFF2-40B4-BE49-F238E27FC236}">
                <a16:creationId xmlns:a16="http://schemas.microsoft.com/office/drawing/2014/main" id="{39389797-2DB5-400F-8041-6D9112211842}"/>
              </a:ext>
            </a:extLst>
          </p:cNvPr>
          <p:cNvSpPr txBox="1"/>
          <p:nvPr/>
        </p:nvSpPr>
        <p:spPr>
          <a:xfrm>
            <a:off x="650905" y="5653053"/>
            <a:ext cx="10909643" cy="55265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ts val="1000"/>
              </a:spcBef>
            </a:pPr>
            <a:r>
              <a:rPr lang="en-US" sz="2400"/>
              <a:t>Estructura base de HTML</a:t>
            </a:r>
          </a:p>
        </p:txBody>
      </p:sp>
      <p:sp>
        <p:nvSpPr>
          <p:cNvPr id="30"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DDC7B53B-386B-4A9B-B315-93134E8F51B2}"/>
              </a:ext>
            </a:extLst>
          </p:cNvPr>
          <p:cNvSpPr txBox="1"/>
          <p:nvPr/>
        </p:nvSpPr>
        <p:spPr>
          <a:xfrm>
            <a:off x="6691185" y="1089454"/>
            <a:ext cx="48438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Aft>
                <a:spcPts val="600"/>
              </a:spcAft>
            </a:pPr>
            <a:r>
              <a:rPr lang="en-US" dirty="0"/>
              <a:t>Las etiquetas se escriben encerradas entre ángulos, es decir &lt; y &gt;. Normalmente, se utilizan dos etiquetas: una de inicio y otra de fin para indicar que ha terminado el efecto que queríamos presentar. La única diferencia entre ambas es que la de cierre lleva una barra inclinada "/" antes del </a:t>
            </a:r>
            <a:r>
              <a:rPr lang="en-US"/>
              <a:t>código.  </a:t>
            </a:r>
            <a:endParaRPr lang="es-ES"/>
          </a:p>
        </p:txBody>
      </p:sp>
      <p:sp>
        <p:nvSpPr>
          <p:cNvPr id="4" name="CuadroTexto 3">
            <a:extLst>
              <a:ext uri="{FF2B5EF4-FFF2-40B4-BE49-F238E27FC236}">
                <a16:creationId xmlns:a16="http://schemas.microsoft.com/office/drawing/2014/main" id="{80539363-8054-47C3-8C8C-FFD637035DA1}"/>
              </a:ext>
            </a:extLst>
          </p:cNvPr>
          <p:cNvSpPr txBox="1"/>
          <p:nvPr/>
        </p:nvSpPr>
        <p:spPr>
          <a:xfrm>
            <a:off x="574589" y="100913"/>
            <a:ext cx="3978875" cy="43858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&lt;html&gt; </a:t>
            </a:r>
            <a:endParaRPr lang="es-ES"/>
          </a:p>
          <a:p>
            <a:pPr lvl="1">
              <a:spcAft>
                <a:spcPts val="600"/>
              </a:spcAft>
            </a:pPr>
            <a:r>
              <a:rPr lang="en-US"/>
              <a:t>&lt;head&gt; </a:t>
            </a:r>
          </a:p>
          <a:p>
            <a:pPr lvl="2">
              <a:spcAft>
                <a:spcPts val="600"/>
              </a:spcAft>
            </a:pPr>
            <a:r>
              <a:rPr lang="en-US"/>
              <a:t>&lt;title&gt; &lt;/title&gt; </a:t>
            </a:r>
            <a:endParaRPr lang="en-US">
              <a:cs typeface="Calibri" panose="020F0502020204030204"/>
            </a:endParaRPr>
          </a:p>
          <a:p>
            <a:pPr lvl="1">
              <a:spcAft>
                <a:spcPts val="600"/>
              </a:spcAft>
            </a:pPr>
            <a:r>
              <a:rPr lang="en-US"/>
              <a:t>&lt;/head&gt; </a:t>
            </a:r>
          </a:p>
          <a:p>
            <a:pPr lvl="1">
              <a:spcAft>
                <a:spcPts val="600"/>
              </a:spcAft>
            </a:pPr>
            <a:r>
              <a:rPr lang="en-US"/>
              <a:t>&lt;body bgcolor=red&gt; </a:t>
            </a:r>
          </a:p>
          <a:p>
            <a:pPr lvl="2">
              <a:spcAft>
                <a:spcPts val="600"/>
              </a:spcAft>
            </a:pPr>
            <a:r>
              <a:rPr lang="en-US"/>
              <a:t>&lt;h1&gt; &lt;font color=green face=verdana&gt; &lt;/font&gt; &lt;/h1&gt;</a:t>
            </a:r>
            <a:endParaRPr lang="en-US">
              <a:cs typeface="Calibri" panose="020F0502020204030204"/>
            </a:endParaRPr>
          </a:p>
          <a:p>
            <a:pPr lvl="2">
              <a:spcAft>
                <a:spcPts val="600"/>
              </a:spcAft>
            </a:pPr>
            <a:r>
              <a:rPr lang="en-US" dirty="0"/>
              <a:t> </a:t>
            </a:r>
            <a:r>
              <a:rPr lang="en-US"/>
              <a:t>&lt;h2&gt; &lt;/h2&gt; </a:t>
            </a:r>
            <a:endParaRPr lang="en-US">
              <a:cs typeface="Calibri" panose="020F0502020204030204"/>
            </a:endParaRPr>
          </a:p>
          <a:p>
            <a:pPr lvl="2">
              <a:spcAft>
                <a:spcPts val="600"/>
              </a:spcAft>
            </a:pPr>
            <a:r>
              <a:rPr lang="en-US"/>
              <a:t>&lt;p&gt; &lt;a href=destino de imagen&gt; &lt;img src="fuente de imagen"&gt; &lt;/a&gt; &lt;/p&gt; </a:t>
            </a:r>
            <a:endParaRPr lang="en-US">
              <a:cs typeface="Calibri" panose="020F0502020204030204"/>
            </a:endParaRPr>
          </a:p>
          <a:p>
            <a:pPr lvl="1">
              <a:spcAft>
                <a:spcPts val="600"/>
              </a:spcAft>
            </a:pPr>
            <a:r>
              <a:rPr lang="en-US"/>
              <a:t>&lt;/body&gt; </a:t>
            </a:r>
          </a:p>
          <a:p>
            <a:pPr>
              <a:spcAft>
                <a:spcPts val="600"/>
              </a:spcAft>
            </a:pPr>
            <a:r>
              <a:rPr lang="en-US"/>
              <a:t>&lt;/html&gt;</a:t>
            </a:r>
            <a:endParaRPr lang="en-US">
              <a:cs typeface="Calibri" panose="020F0502020204030204"/>
            </a:endParaRPr>
          </a:p>
        </p:txBody>
      </p:sp>
      <p:sp>
        <p:nvSpPr>
          <p:cNvPr id="8" name="CuadroTexto 7">
            <a:extLst>
              <a:ext uri="{FF2B5EF4-FFF2-40B4-BE49-F238E27FC236}">
                <a16:creationId xmlns:a16="http://schemas.microsoft.com/office/drawing/2014/main" id="{D95C4412-B787-44D5-8F97-5CFC1249487B}"/>
              </a:ext>
            </a:extLst>
          </p:cNvPr>
          <p:cNvSpPr txBox="1"/>
          <p:nvPr/>
        </p:nvSpPr>
        <p:spPr>
          <a:xfrm>
            <a:off x="6567615" y="3550507"/>
            <a:ext cx="535871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200">
                <a:solidFill>
                  <a:srgbClr val="000096"/>
                </a:solidFill>
                <a:latin typeface="Arial"/>
                <a:ea typeface="Open Sans"/>
                <a:cs typeface="Open Sans"/>
              </a:rPr>
              <a:t>&lt;etiqueta&gt;</a:t>
            </a:r>
            <a:r>
              <a:rPr lang="en-US" sz="1200" b="1">
                <a:latin typeface="Arial"/>
                <a:ea typeface="Open Sans"/>
                <a:cs typeface="Open Sans"/>
              </a:rPr>
              <a:t>texto que sufrirá las consecuencias de la etiqueta</a:t>
            </a:r>
            <a:r>
              <a:rPr lang="en-US" sz="1200">
                <a:solidFill>
                  <a:srgbClr val="000096"/>
                </a:solidFill>
                <a:latin typeface="Arial"/>
                <a:ea typeface="Open Sans"/>
                <a:cs typeface="Open Sans"/>
              </a:rPr>
              <a:t>&lt;/etiqueta&gt;</a:t>
            </a:r>
            <a:endParaRPr lang="en-US"/>
          </a:p>
        </p:txBody>
      </p:sp>
    </p:spTree>
    <p:extLst>
      <p:ext uri="{BB962C8B-B14F-4D97-AF65-F5344CB8AC3E}">
        <p14:creationId xmlns:p14="http://schemas.microsoft.com/office/powerpoint/2010/main" val="3671479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4C10E5-8A20-4467-9010-E3D6B3683991}"/>
              </a:ext>
            </a:extLst>
          </p:cNvPr>
          <p:cNvSpPr>
            <a:spLocks noGrp="1"/>
          </p:cNvSpPr>
          <p:nvPr>
            <p:ph type="title"/>
          </p:nvPr>
        </p:nvSpPr>
        <p:spPr>
          <a:xfrm>
            <a:off x="1028700" y="1967266"/>
            <a:ext cx="2628900" cy="2547257"/>
          </a:xfrm>
          <a:noFill/>
        </p:spPr>
        <p:txBody>
          <a:bodyPr anchor="ctr">
            <a:normAutofit/>
          </a:bodyPr>
          <a:lstStyle/>
          <a:p>
            <a:pPr algn="ctr"/>
            <a:r>
              <a:rPr lang="es-ES" sz="3600">
                <a:solidFill>
                  <a:srgbClr val="FFFFFF"/>
                </a:solidFill>
                <a:cs typeface="Calibri Light"/>
              </a:rPr>
              <a:t>Fichero aules.xml del centro</a:t>
            </a:r>
            <a:endParaRPr lang="es-ES" sz="3600">
              <a:solidFill>
                <a:srgbClr val="FFFFFF"/>
              </a:solidFill>
            </a:endParaRPr>
          </a:p>
        </p:txBody>
      </p:sp>
      <p:pic>
        <p:nvPicPr>
          <p:cNvPr id="4" name="Imagen 4" descr="Imagen que contiene Diagrama&#10;&#10;Descripción generada automáticamente">
            <a:extLst>
              <a:ext uri="{FF2B5EF4-FFF2-40B4-BE49-F238E27FC236}">
                <a16:creationId xmlns:a16="http://schemas.microsoft.com/office/drawing/2014/main" id="{3BE62D31-0BED-4B17-A87E-D8BB6EF05CD1}"/>
              </a:ext>
            </a:extLst>
          </p:cNvPr>
          <p:cNvPicPr>
            <a:picLocks noChangeAspect="1"/>
          </p:cNvPicPr>
          <p:nvPr/>
        </p:nvPicPr>
        <p:blipFill>
          <a:blip r:embed="rId2"/>
          <a:stretch>
            <a:fillRect/>
          </a:stretch>
        </p:blipFill>
        <p:spPr>
          <a:xfrm>
            <a:off x="4610143" y="5034"/>
            <a:ext cx="7125342" cy="6855900"/>
          </a:xfrm>
          <a:prstGeom prst="rect">
            <a:avLst/>
          </a:prstGeom>
        </p:spPr>
      </p:pic>
    </p:spTree>
    <p:extLst>
      <p:ext uri="{BB962C8B-B14F-4D97-AF65-F5344CB8AC3E}">
        <p14:creationId xmlns:p14="http://schemas.microsoft.com/office/powerpoint/2010/main" val="3521699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01D28-8AB2-49C2-AC3C-87BE6DA86489}"/>
              </a:ext>
            </a:extLst>
          </p:cNvPr>
          <p:cNvSpPr>
            <a:spLocks noGrp="1"/>
          </p:cNvSpPr>
          <p:nvPr>
            <p:ph type="title"/>
          </p:nvPr>
        </p:nvSpPr>
        <p:spPr>
          <a:xfrm>
            <a:off x="838200" y="365125"/>
            <a:ext cx="3236795" cy="1348309"/>
          </a:xfrm>
        </p:spPr>
        <p:style>
          <a:lnRef idx="3">
            <a:schemeClr val="lt1"/>
          </a:lnRef>
          <a:fillRef idx="1">
            <a:schemeClr val="accent2"/>
          </a:fillRef>
          <a:effectRef idx="1">
            <a:schemeClr val="accent2"/>
          </a:effectRef>
          <a:fontRef idx="minor">
            <a:schemeClr val="lt1"/>
          </a:fontRef>
        </p:style>
        <p:txBody>
          <a:bodyPr/>
          <a:lstStyle/>
          <a:p>
            <a:r>
              <a:rPr lang="es-ES">
                <a:cs typeface="Calibri Light"/>
              </a:rPr>
              <a:t>ELEMENTOS</a:t>
            </a:r>
            <a:endParaRPr lang="es-ES" dirty="0">
              <a:cs typeface="Calibri Light"/>
            </a:endParaRPr>
          </a:p>
        </p:txBody>
      </p:sp>
      <p:pic>
        <p:nvPicPr>
          <p:cNvPr id="4" name="Imagen 4" descr="Interfaz de usuario gráfica, Texto&#10;&#10;Descripción generada automáticamente">
            <a:extLst>
              <a:ext uri="{FF2B5EF4-FFF2-40B4-BE49-F238E27FC236}">
                <a16:creationId xmlns:a16="http://schemas.microsoft.com/office/drawing/2014/main" id="{F005F467-9B89-42C2-A74E-361570C047BD}"/>
              </a:ext>
            </a:extLst>
          </p:cNvPr>
          <p:cNvPicPr>
            <a:picLocks noGrp="1" noChangeAspect="1"/>
          </p:cNvPicPr>
          <p:nvPr>
            <p:ph idx="1"/>
          </p:nvPr>
        </p:nvPicPr>
        <p:blipFill>
          <a:blip r:embed="rId3"/>
          <a:stretch>
            <a:fillRect/>
          </a:stretch>
        </p:blipFill>
        <p:spPr>
          <a:xfrm>
            <a:off x="4294496" y="262234"/>
            <a:ext cx="6946710" cy="1711941"/>
          </a:xfrm>
        </p:spPr>
      </p:pic>
      <p:sp>
        <p:nvSpPr>
          <p:cNvPr id="5" name="CuadroTexto 4">
            <a:extLst>
              <a:ext uri="{FF2B5EF4-FFF2-40B4-BE49-F238E27FC236}">
                <a16:creationId xmlns:a16="http://schemas.microsoft.com/office/drawing/2014/main" id="{76B0BE8C-AF9A-426B-87B6-444758F47802}"/>
              </a:ext>
            </a:extLst>
          </p:cNvPr>
          <p:cNvSpPr txBox="1"/>
          <p:nvPr/>
        </p:nvSpPr>
        <p:spPr>
          <a:xfrm>
            <a:off x="482222" y="2176817"/>
            <a:ext cx="5984543" cy="2585323"/>
          </a:xfrm>
          <a:prstGeom prst="rect">
            <a:avLst/>
          </a:prstGeom>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a:ea typeface="+mn-lt"/>
                <a:cs typeface="+mn-lt"/>
              </a:rPr>
              <a:t>Los elementos que son la base de su estructura. Estos elementos conforman una caja de herramientas que los autores pueden utilizar para dar forma a sus documentos. Por ejemplo, puedes encontrar elementos que insertan párrafos, videos u otros documentos, o elementos que marcan citas, texto importante o los títulos de libros, películas, trabajos y otras obras.</a:t>
            </a:r>
          </a:p>
          <a:p>
            <a:pPr algn="just"/>
            <a:r>
              <a:rPr lang="es-ES">
                <a:cs typeface="Calibri"/>
              </a:rPr>
              <a:t>Contienen los datos reales del documento. Está formado por elementos anidados.</a:t>
            </a:r>
            <a:endParaRPr lang="es-ES" dirty="0">
              <a:cs typeface="Calibri"/>
            </a:endParaRPr>
          </a:p>
        </p:txBody>
      </p:sp>
      <p:pic>
        <p:nvPicPr>
          <p:cNvPr id="7" name="Imagen 7" descr="Texto&#10;&#10;Descripción generada automáticamente">
            <a:extLst>
              <a:ext uri="{FF2B5EF4-FFF2-40B4-BE49-F238E27FC236}">
                <a16:creationId xmlns:a16="http://schemas.microsoft.com/office/drawing/2014/main" id="{7FE28977-CA10-49A7-9F85-6DC718161A10}"/>
              </a:ext>
            </a:extLst>
          </p:cNvPr>
          <p:cNvPicPr>
            <a:picLocks noChangeAspect="1"/>
          </p:cNvPicPr>
          <p:nvPr/>
        </p:nvPicPr>
        <p:blipFill>
          <a:blip r:embed="rId4"/>
          <a:stretch>
            <a:fillRect/>
          </a:stretch>
        </p:blipFill>
        <p:spPr>
          <a:xfrm>
            <a:off x="7681415" y="2305021"/>
            <a:ext cx="3823647" cy="4329241"/>
          </a:xfrm>
          <a:prstGeom prst="rect">
            <a:avLst/>
          </a:prstGeom>
        </p:spPr>
      </p:pic>
      <p:sp>
        <p:nvSpPr>
          <p:cNvPr id="8" name="CuadroTexto 7">
            <a:extLst>
              <a:ext uri="{FF2B5EF4-FFF2-40B4-BE49-F238E27FC236}">
                <a16:creationId xmlns:a16="http://schemas.microsoft.com/office/drawing/2014/main" id="{A9534DF9-699E-40F4-A8D8-CF7FD53DA340}"/>
              </a:ext>
            </a:extLst>
          </p:cNvPr>
          <p:cNvSpPr txBox="1"/>
          <p:nvPr/>
        </p:nvSpPr>
        <p:spPr>
          <a:xfrm>
            <a:off x="482221" y="5167951"/>
            <a:ext cx="6018663" cy="646331"/>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El elemento libro está compuesto por los elementos título, autor, editorial, ...</a:t>
            </a:r>
          </a:p>
        </p:txBody>
      </p:sp>
      <p:sp>
        <p:nvSpPr>
          <p:cNvPr id="9" name="CuadroTexto 8">
            <a:extLst>
              <a:ext uri="{FF2B5EF4-FFF2-40B4-BE49-F238E27FC236}">
                <a16:creationId xmlns:a16="http://schemas.microsoft.com/office/drawing/2014/main" id="{2CB04498-F049-4F61-9724-6124B38CC02F}"/>
              </a:ext>
            </a:extLst>
          </p:cNvPr>
          <p:cNvSpPr txBox="1"/>
          <p:nvPr/>
        </p:nvSpPr>
        <p:spPr>
          <a:xfrm>
            <a:off x="436728" y="6111921"/>
            <a:ext cx="6064155" cy="646331"/>
          </a:xfrm>
          <a:prstGeom prst="rect">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7030A0"/>
                </a:solidFill>
                <a:latin typeface="Arial Black"/>
              </a:rPr>
              <a:t>Caso anterior: Elemento Aulas se compone de todas las aulas del centro</a:t>
            </a:r>
          </a:p>
        </p:txBody>
      </p:sp>
    </p:spTree>
    <p:extLst>
      <p:ext uri="{BB962C8B-B14F-4D97-AF65-F5344CB8AC3E}">
        <p14:creationId xmlns:p14="http://schemas.microsoft.com/office/powerpoint/2010/main" val="2804514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612FA49-59F1-4036-9CFD-B162535EE5F3}"/>
              </a:ext>
            </a:extLst>
          </p:cNvPr>
          <p:cNvSpPr>
            <a:spLocks noGrp="1"/>
          </p:cNvSpPr>
          <p:nvPr>
            <p:ph type="title"/>
          </p:nvPr>
        </p:nvSpPr>
        <p:spPr>
          <a:xfrm>
            <a:off x="643467" y="640080"/>
            <a:ext cx="3096427" cy="5613236"/>
          </a:xfrm>
        </p:spPr>
        <p:txBody>
          <a:bodyPr anchor="ctr">
            <a:normAutofit/>
          </a:bodyPr>
          <a:lstStyle/>
          <a:p>
            <a:r>
              <a:rPr lang="es-ES">
                <a:solidFill>
                  <a:srgbClr val="FFFFFF"/>
                </a:solidFill>
                <a:cs typeface="Calibri Light"/>
              </a:rPr>
              <a:t>RESUMEN</a:t>
            </a:r>
          </a:p>
        </p:txBody>
      </p:sp>
      <p:sp>
        <p:nvSpPr>
          <p:cNvPr id="3" name="Marcador de contenido 2">
            <a:extLst>
              <a:ext uri="{FF2B5EF4-FFF2-40B4-BE49-F238E27FC236}">
                <a16:creationId xmlns:a16="http://schemas.microsoft.com/office/drawing/2014/main" id="{2B7D1B20-CB0E-4383-9369-F5C709F67BE4}"/>
              </a:ext>
            </a:extLst>
          </p:cNvPr>
          <p:cNvSpPr>
            <a:spLocks noGrp="1"/>
          </p:cNvSpPr>
          <p:nvPr>
            <p:ph idx="1"/>
          </p:nvPr>
        </p:nvSpPr>
        <p:spPr>
          <a:xfrm>
            <a:off x="4699818" y="1461613"/>
            <a:ext cx="6848715" cy="2413446"/>
          </a:xfrm>
        </p:spPr>
        <p:txBody>
          <a:bodyPr vert="horz" lIns="91440" tIns="45720" rIns="91440" bIns="45720" rtlCol="0" anchor="ctr">
            <a:noAutofit/>
          </a:bodyPr>
          <a:lstStyle/>
          <a:p>
            <a:r>
              <a:rPr lang="es-ES" sz="2000" dirty="0">
                <a:ea typeface="+mn-lt"/>
                <a:cs typeface="+mn-lt"/>
              </a:rPr>
              <a:t>Existen tres términos comúnmente usados para describir los componentes de un documento escrito con un lenguaje de marcas: </a:t>
            </a:r>
            <a:r>
              <a:rPr lang="es-ES" sz="2000" b="1" dirty="0">
                <a:ea typeface="+mn-lt"/>
                <a:cs typeface="+mn-lt"/>
              </a:rPr>
              <a:t>etiquetas, elementos y atributos.</a:t>
            </a:r>
          </a:p>
          <a:p>
            <a:r>
              <a:rPr lang="es-ES" sz="2000" b="1" dirty="0">
                <a:ea typeface="+mn-lt"/>
                <a:cs typeface="+mn-lt"/>
              </a:rPr>
              <a:t>Etiquetas:</a:t>
            </a:r>
            <a:r>
              <a:rPr lang="es-ES" sz="2000" dirty="0">
                <a:ea typeface="+mn-lt"/>
                <a:cs typeface="+mn-lt"/>
              </a:rPr>
              <a:t> Es un carácter o cadena de caracteres encerrados entre símbolos especiales que se encuentran insertados dentro del texto a mostrar al usuario. En HTML una etiqueta, también llamada “tag”, es un texto que va entre el símbolo menor que (&lt;) y el símbolo mayor que (&gt;).</a:t>
            </a:r>
          </a:p>
          <a:p>
            <a:r>
              <a:rPr lang="es-ES" sz="2000" b="1" dirty="0">
                <a:ea typeface="+mn-lt"/>
                <a:cs typeface="+mn-lt"/>
              </a:rPr>
              <a:t>Elementos:</a:t>
            </a:r>
            <a:r>
              <a:rPr lang="es-ES" sz="2000" dirty="0">
                <a:ea typeface="+mn-lt"/>
                <a:cs typeface="+mn-lt"/>
              </a:rPr>
              <a:t> los que van a definir la estructura del texto y van a darle un significado. Los elementos están formados por las etiquetas de inicio y fin y todo lo que se encuentran entre ambas.</a:t>
            </a:r>
          </a:p>
          <a:p>
            <a:r>
              <a:rPr lang="es-ES" sz="2000" b="1" dirty="0">
                <a:ea typeface="+mn-lt"/>
                <a:cs typeface="+mn-lt"/>
              </a:rPr>
              <a:t>Atributos:</a:t>
            </a:r>
            <a:r>
              <a:rPr lang="es-ES" sz="2000" dirty="0">
                <a:ea typeface="+mn-lt"/>
                <a:cs typeface="+mn-lt"/>
              </a:rPr>
              <a:t> Dentro de las etiquetas podemos encontrarnos con otros objetos que no son más que propiedades que modifican o matizan el significado de la etiqueta.</a:t>
            </a:r>
            <a:endParaRPr lang="es-ES" sz="2000">
              <a:cs typeface="Calibri" panose="020F0502020204030204"/>
            </a:endParaRPr>
          </a:p>
        </p:txBody>
      </p:sp>
      <p:pic>
        <p:nvPicPr>
          <p:cNvPr id="5" name="Imagen 5" descr="Escala de tiempo&#10;&#10;Descripción generada automáticamente">
            <a:extLst>
              <a:ext uri="{FF2B5EF4-FFF2-40B4-BE49-F238E27FC236}">
                <a16:creationId xmlns:a16="http://schemas.microsoft.com/office/drawing/2014/main" id="{57B12AE9-F964-4331-A956-1833A8FC25B3}"/>
              </a:ext>
            </a:extLst>
          </p:cNvPr>
          <p:cNvPicPr>
            <a:picLocks noChangeAspect="1"/>
          </p:cNvPicPr>
          <p:nvPr/>
        </p:nvPicPr>
        <p:blipFill>
          <a:blip r:embed="rId3"/>
          <a:stretch>
            <a:fillRect/>
          </a:stretch>
        </p:blipFill>
        <p:spPr>
          <a:xfrm>
            <a:off x="5530210" y="4768292"/>
            <a:ext cx="5178127" cy="2095429"/>
          </a:xfrm>
          <a:prstGeom prst="rect">
            <a:avLst/>
          </a:prstGeom>
        </p:spPr>
      </p:pic>
      <p:sp>
        <p:nvSpPr>
          <p:cNvPr id="4" name="CuadroTexto 3">
            <a:extLst>
              <a:ext uri="{FF2B5EF4-FFF2-40B4-BE49-F238E27FC236}">
                <a16:creationId xmlns:a16="http://schemas.microsoft.com/office/drawing/2014/main" id="{494F75B5-BDD7-4C44-999E-1C88ED63A744}"/>
              </a:ext>
            </a:extLst>
          </p:cNvPr>
          <p:cNvSpPr txBox="1"/>
          <p:nvPr/>
        </p:nvSpPr>
        <p:spPr>
          <a:xfrm>
            <a:off x="10377091" y="6305471"/>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3732301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5">
            <a:extLst>
              <a:ext uri="{FF2B5EF4-FFF2-40B4-BE49-F238E27FC236}">
                <a16:creationId xmlns:a16="http://schemas.microsoft.com/office/drawing/2014/main" id="{6DB7ADBC-26DA-450D-A8BF-E1ACCB466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234" y="0"/>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7">
            <a:extLst>
              <a:ext uri="{FF2B5EF4-FFF2-40B4-BE49-F238E27FC236}">
                <a16:creationId xmlns:a16="http://schemas.microsoft.com/office/drawing/2014/main" id="{5E3C0EDB-60D3-4CEF-8B80-C6D01E08D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9">
            <a:extLst>
              <a:ext uri="{FF2B5EF4-FFF2-40B4-BE49-F238E27FC236}">
                <a16:creationId xmlns:a16="http://schemas.microsoft.com/office/drawing/2014/main" id="{40C269CE-FB56-4D68-8CFB-1CFD5F350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3375" y="500244"/>
            <a:ext cx="6428625" cy="6357756"/>
          </a:xfrm>
          <a:custGeom>
            <a:avLst/>
            <a:gdLst>
              <a:gd name="connsiteX0" fmla="*/ 4279392 w 6428625"/>
              <a:gd name="connsiteY0" fmla="*/ 0 h 6357756"/>
              <a:gd name="connsiteX1" fmla="*/ 6319204 w 6428625"/>
              <a:gd name="connsiteY1" fmla="*/ 516500 h 6357756"/>
              <a:gd name="connsiteX2" fmla="*/ 6428625 w 6428625"/>
              <a:gd name="connsiteY2" fmla="*/ 579415 h 6357756"/>
              <a:gd name="connsiteX3" fmla="*/ 6428625 w 6428625"/>
              <a:gd name="connsiteY3" fmla="*/ 6357756 h 6357756"/>
              <a:gd name="connsiteX4" fmla="*/ 539921 w 6428625"/>
              <a:gd name="connsiteY4" fmla="*/ 6357756 h 6357756"/>
              <a:gd name="connsiteX5" fmla="*/ 516500 w 6428625"/>
              <a:gd name="connsiteY5" fmla="*/ 6319205 h 6357756"/>
              <a:gd name="connsiteX6" fmla="*/ 0 w 6428625"/>
              <a:gd name="connsiteY6" fmla="*/ 4279392 h 6357756"/>
              <a:gd name="connsiteX7" fmla="*/ 4279392 w 6428625"/>
              <a:gd name="connsiteY7" fmla="*/ 0 h 63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8625" h="6357756">
                <a:moveTo>
                  <a:pt x="4279392" y="0"/>
                </a:moveTo>
                <a:cubicBezTo>
                  <a:pt x="5017968" y="0"/>
                  <a:pt x="5712843" y="187105"/>
                  <a:pt x="6319204" y="516500"/>
                </a:cubicBezTo>
                <a:lnTo>
                  <a:pt x="6428625" y="579415"/>
                </a:lnTo>
                <a:lnTo>
                  <a:pt x="6428625" y="6357756"/>
                </a:lnTo>
                <a:lnTo>
                  <a:pt x="539921" y="6357756"/>
                </a:lnTo>
                <a:lnTo>
                  <a:pt x="516500" y="6319205"/>
                </a:lnTo>
                <a:cubicBezTo>
                  <a:pt x="187105" y="5712844"/>
                  <a:pt x="0" y="5017968"/>
                  <a:pt x="0" y="4279392"/>
                </a:cubicBezTo>
                <a:cubicBezTo>
                  <a:pt x="0" y="1915949"/>
                  <a:pt x="1915949" y="0"/>
                  <a:pt x="4279392"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51">
            <a:extLst>
              <a:ext uri="{FF2B5EF4-FFF2-40B4-BE49-F238E27FC236}">
                <a16:creationId xmlns:a16="http://schemas.microsoft.com/office/drawing/2014/main" id="{A6ED7E7F-75F7-4581-A930-C4DEBC2A8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7967" y="664836"/>
            <a:ext cx="6264033" cy="6193164"/>
          </a:xfrm>
          <a:custGeom>
            <a:avLst/>
            <a:gdLst>
              <a:gd name="connsiteX0" fmla="*/ 4114800 w 6264033"/>
              <a:gd name="connsiteY0" fmla="*/ 0 h 6193164"/>
              <a:gd name="connsiteX1" fmla="*/ 6248473 w 6264033"/>
              <a:gd name="connsiteY1" fmla="*/ 595714 h 6193164"/>
              <a:gd name="connsiteX2" fmla="*/ 6264033 w 6264033"/>
              <a:gd name="connsiteY2" fmla="*/ 605689 h 6193164"/>
              <a:gd name="connsiteX3" fmla="*/ 6264033 w 6264033"/>
              <a:gd name="connsiteY3" fmla="*/ 6193164 h 6193164"/>
              <a:gd name="connsiteX4" fmla="*/ 567718 w 6264033"/>
              <a:gd name="connsiteY4" fmla="*/ 6193164 h 6193164"/>
              <a:gd name="connsiteX5" fmla="*/ 496635 w 6264033"/>
              <a:gd name="connsiteY5" fmla="*/ 6076158 h 6193164"/>
              <a:gd name="connsiteX6" fmla="*/ 0 w 6264033"/>
              <a:gd name="connsiteY6" fmla="*/ 4114800 h 6193164"/>
              <a:gd name="connsiteX7" fmla="*/ 4114800 w 6264033"/>
              <a:gd name="connsiteY7" fmla="*/ 0 h 61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033" h="6193164">
                <a:moveTo>
                  <a:pt x="4114800" y="0"/>
                </a:moveTo>
                <a:cubicBezTo>
                  <a:pt x="4895986" y="0"/>
                  <a:pt x="5626328" y="217689"/>
                  <a:pt x="6248473" y="595714"/>
                </a:cubicBezTo>
                <a:lnTo>
                  <a:pt x="6264033" y="605689"/>
                </a:lnTo>
                <a:lnTo>
                  <a:pt x="6264033" y="6193164"/>
                </a:lnTo>
                <a:lnTo>
                  <a:pt x="567718" y="6193164"/>
                </a:lnTo>
                <a:lnTo>
                  <a:pt x="496635" y="6076158"/>
                </a:lnTo>
                <a:cubicBezTo>
                  <a:pt x="179909" y="5493119"/>
                  <a:pt x="0" y="4824969"/>
                  <a:pt x="0" y="4114800"/>
                </a:cubicBezTo>
                <a:cubicBezTo>
                  <a:pt x="0" y="1842259"/>
                  <a:pt x="1842259" y="0"/>
                  <a:pt x="4114800" y="0"/>
                </a:cubicBezTo>
                <a:close/>
              </a:path>
            </a:pathLst>
          </a:custGeom>
          <a:solidFill>
            <a:srgbClr val="37506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6810620" y="3204411"/>
            <a:ext cx="4996329" cy="2024404"/>
          </a:xfr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b">
            <a:normAutofit fontScale="90000"/>
          </a:bodyPr>
          <a:lstStyle/>
          <a:p>
            <a:pPr algn="ctr"/>
            <a:r>
              <a:rPr lang="en-US" sz="4700" kern="1200" dirty="0">
                <a:solidFill>
                  <a:srgbClr val="FFFFFF"/>
                </a:solidFill>
                <a:latin typeface="+mj-lt"/>
                <a:ea typeface="+mj-ea"/>
                <a:cs typeface="+mj-cs"/>
              </a:rPr>
              <a:t>ORGANIZACIONES DESARROLLADORAS</a:t>
            </a:r>
            <a:br>
              <a:rPr lang="en-US" sz="4700" dirty="0">
                <a:solidFill>
                  <a:srgbClr val="FFFFFF"/>
                </a:solidFill>
              </a:rPr>
            </a:br>
            <a:r>
              <a:rPr lang="en-US" sz="4700" dirty="0">
                <a:solidFill>
                  <a:srgbClr val="FFFFFF"/>
                </a:solidFill>
                <a:cs typeface="Calibri Light"/>
              </a:rPr>
              <a:t>(HISTORIA)</a:t>
            </a:r>
            <a:endParaRPr lang="en-US" sz="4700" kern="1200" dirty="0">
              <a:solidFill>
                <a:srgbClr val="FFFFFF"/>
              </a:solidFill>
              <a:latin typeface="+mj-lt"/>
              <a:cs typeface="Calibri Light"/>
            </a:endParaRPr>
          </a:p>
        </p:txBody>
      </p:sp>
      <p:pic>
        <p:nvPicPr>
          <p:cNvPr id="4" name="Imagen 4" descr="Imagen que contiene Logotipo&#10;&#10;Descripción generada automáticamente">
            <a:extLst>
              <a:ext uri="{FF2B5EF4-FFF2-40B4-BE49-F238E27FC236}">
                <a16:creationId xmlns:a16="http://schemas.microsoft.com/office/drawing/2014/main" id="{3EC778FB-FA2E-4E7B-BD45-BA39FD489A08}"/>
              </a:ext>
            </a:extLst>
          </p:cNvPr>
          <p:cNvPicPr>
            <a:picLocks noChangeAspect="1"/>
          </p:cNvPicPr>
          <p:nvPr/>
        </p:nvPicPr>
        <p:blipFill rotWithShape="1">
          <a:blip r:embed="rId3"/>
          <a:srcRect t="7227" r="1" b="1"/>
          <a:stretch/>
        </p:blipFill>
        <p:spPr>
          <a:xfrm>
            <a:off x="979868" y="10"/>
            <a:ext cx="6069184" cy="2839773"/>
          </a:xfrm>
          <a:custGeom>
            <a:avLst/>
            <a:gdLst/>
            <a:ahLst/>
            <a:cxnLst/>
            <a:rect l="l" t="t" r="r" b="b"/>
            <a:pathLst>
              <a:path w="6069184" h="2839783">
                <a:moveTo>
                  <a:pt x="0" y="0"/>
                </a:moveTo>
                <a:lnTo>
                  <a:pt x="6069184" y="0"/>
                </a:lnTo>
                <a:lnTo>
                  <a:pt x="6063824" y="106160"/>
                </a:lnTo>
                <a:cubicBezTo>
                  <a:pt x="5907892" y="1641596"/>
                  <a:pt x="4611168" y="2839783"/>
                  <a:pt x="3034592" y="2839783"/>
                </a:cubicBezTo>
                <a:cubicBezTo>
                  <a:pt x="1458016" y="2839783"/>
                  <a:pt x="161293" y="1641596"/>
                  <a:pt x="5361" y="106160"/>
                </a:cubicBezTo>
                <a:close/>
              </a:path>
            </a:pathLst>
          </a:custGeom>
        </p:spPr>
      </p:pic>
      <p:pic>
        <p:nvPicPr>
          <p:cNvPr id="5" name="Imagen 5" descr="Escala de tiempo&#10;&#10;Descripción generada automáticamente">
            <a:extLst>
              <a:ext uri="{FF2B5EF4-FFF2-40B4-BE49-F238E27FC236}">
                <a16:creationId xmlns:a16="http://schemas.microsoft.com/office/drawing/2014/main" id="{B90F06C1-910B-444E-8F5C-975711FF7339}"/>
              </a:ext>
            </a:extLst>
          </p:cNvPr>
          <p:cNvPicPr>
            <a:picLocks noChangeAspect="1"/>
          </p:cNvPicPr>
          <p:nvPr/>
        </p:nvPicPr>
        <p:blipFill rotWithShape="1">
          <a:blip r:embed="rId4"/>
          <a:srcRect r="21948" b="1"/>
          <a:stretch/>
        </p:blipFill>
        <p:spPr>
          <a:xfrm>
            <a:off x="3" y="3124786"/>
            <a:ext cx="5001415" cy="3733214"/>
          </a:xfrm>
          <a:custGeom>
            <a:avLst/>
            <a:gdLst/>
            <a:ahLst/>
            <a:cxnLst/>
            <a:rect l="l" t="t" r="r" b="b"/>
            <a:pathLst>
              <a:path w="5001415" h="3733214">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p:spPr>
      </p:pic>
    </p:spTree>
    <p:extLst>
      <p:ext uri="{BB962C8B-B14F-4D97-AF65-F5344CB8AC3E}">
        <p14:creationId xmlns:p14="http://schemas.microsoft.com/office/powerpoint/2010/main" val="34042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334099-3DD5-40FB-B4CB-E412E2202B54}"/>
              </a:ext>
            </a:extLst>
          </p:cNvPr>
          <p:cNvSpPr>
            <a:spLocks noGrp="1"/>
          </p:cNvSpPr>
          <p:nvPr>
            <p:ph type="title"/>
          </p:nvPr>
        </p:nvSpPr>
        <p:spPr>
          <a:xfrm>
            <a:off x="1653363" y="365760"/>
            <a:ext cx="9367203" cy="1188720"/>
          </a:xfrm>
        </p:spPr>
        <p:txBody>
          <a:bodyPr>
            <a:normAutofit/>
          </a:bodyPr>
          <a:lstStyle/>
          <a:p>
            <a:r>
              <a:rPr lang="es-ES" dirty="0">
                <a:cs typeface="Calibri Light"/>
              </a:rPr>
              <a:t>ORGANISMOS INTERNACIONALES</a:t>
            </a:r>
            <a:endParaRPr lang="es-ES" dirty="0"/>
          </a:p>
        </p:txBody>
      </p:sp>
      <p:sp>
        <p:nvSpPr>
          <p:cNvPr id="5"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9D7819DA-B074-421A-92A2-520637BE9967}"/>
              </a:ext>
            </a:extLst>
          </p:cNvPr>
          <p:cNvSpPr>
            <a:spLocks noGrp="1"/>
          </p:cNvSpPr>
          <p:nvPr>
            <p:ph idx="1"/>
          </p:nvPr>
        </p:nvSpPr>
        <p:spPr>
          <a:xfrm>
            <a:off x="1653363" y="2176272"/>
            <a:ext cx="9367204" cy="4041648"/>
          </a:xfrm>
        </p:spPr>
        <p:txBody>
          <a:bodyPr vert="horz" lIns="91440" tIns="45720" rIns="91440" bIns="45720" rtlCol="0" anchor="t">
            <a:normAutofit/>
          </a:bodyPr>
          <a:lstStyle/>
          <a:p>
            <a:pPr marL="0" indent="0" algn="just">
              <a:buNone/>
            </a:pPr>
            <a:r>
              <a:rPr lang="es-ES" sz="1700" dirty="0">
                <a:ea typeface="+mn-lt"/>
                <a:cs typeface="+mn-lt"/>
              </a:rPr>
              <a:t>Dentro de las organizaciones que se han encargado de desarrollar los lenguajes de marcas se encuentran: </a:t>
            </a:r>
            <a:endParaRPr lang="es-ES" sz="1700" dirty="0">
              <a:cs typeface="Calibri" panose="020F0502020204030204"/>
            </a:endParaRPr>
          </a:p>
          <a:p>
            <a:pPr algn="just"/>
            <a:r>
              <a:rPr lang="es-ES" sz="1700" b="1" dirty="0">
                <a:ea typeface="+mn-lt"/>
                <a:cs typeface="+mn-lt"/>
              </a:rPr>
              <a:t>Organización Internacional para la Estandarización</a:t>
            </a:r>
            <a:r>
              <a:rPr lang="es-ES" sz="1700" dirty="0">
                <a:ea typeface="+mn-lt"/>
                <a:cs typeface="+mn-lt"/>
              </a:rPr>
              <a:t> (ISO, Internacional </a:t>
            </a:r>
            <a:r>
              <a:rPr lang="es-ES" sz="1700" dirty="0" err="1">
                <a:ea typeface="+mn-lt"/>
                <a:cs typeface="+mn-lt"/>
              </a:rPr>
              <a:t>Organization</a:t>
            </a:r>
            <a:r>
              <a:rPr lang="es-ES" sz="1700" dirty="0">
                <a:ea typeface="+mn-lt"/>
                <a:cs typeface="+mn-lt"/>
              </a:rPr>
              <a:t> </a:t>
            </a:r>
            <a:r>
              <a:rPr lang="es-ES" sz="1700" dirty="0" err="1">
                <a:ea typeface="+mn-lt"/>
                <a:cs typeface="+mn-lt"/>
              </a:rPr>
              <a:t>for</a:t>
            </a:r>
            <a:r>
              <a:rPr lang="es-ES" sz="1700" dirty="0">
                <a:ea typeface="+mn-lt"/>
                <a:cs typeface="+mn-lt"/>
              </a:rPr>
              <a:t> </a:t>
            </a:r>
            <a:r>
              <a:rPr lang="es-ES" sz="1700" dirty="0" err="1">
                <a:ea typeface="+mn-lt"/>
                <a:cs typeface="+mn-lt"/>
              </a:rPr>
              <a:t>Standarization</a:t>
            </a:r>
            <a:r>
              <a:rPr lang="es-ES" sz="1700" dirty="0">
                <a:ea typeface="+mn-lt"/>
                <a:cs typeface="+mn-lt"/>
              </a:rPr>
              <a:t>) </a:t>
            </a:r>
            <a:endParaRPr lang="es-ES" sz="1700" b="1" dirty="0">
              <a:cs typeface="Calibri"/>
            </a:endParaRPr>
          </a:p>
          <a:p>
            <a:pPr lvl="1" algn="just"/>
            <a:r>
              <a:rPr lang="es-ES" sz="1700" dirty="0">
                <a:ea typeface="+mn-lt"/>
                <a:cs typeface="+mn-lt"/>
              </a:rPr>
              <a:t>Organismo encargado de promover el desarrollo de normas e internacionales de fabricación comercio y comunicación para todas las ramas industriales a excepción de la eléctrica y la electrónica. Su función principal es la de la estandarización de normas de productos y seguridad para las empresas u organizaciones a nivel internacional. Es una red de Institutos de más de 163 países.</a:t>
            </a:r>
          </a:p>
          <a:p>
            <a:pPr algn="just"/>
            <a:r>
              <a:rPr lang="es-ES" sz="1700" b="1" dirty="0">
                <a:cs typeface="Calibri"/>
              </a:rPr>
              <a:t>W3C</a:t>
            </a:r>
            <a:r>
              <a:rPr lang="es-ES" sz="1700" dirty="0">
                <a:cs typeface="Calibri"/>
              </a:rPr>
              <a:t>: </a:t>
            </a:r>
            <a:r>
              <a:rPr lang="es-ES" sz="1700" b="1" dirty="0">
                <a:ea typeface="+mn-lt"/>
                <a:cs typeface="+mn-lt"/>
              </a:rPr>
              <a:t>El </a:t>
            </a:r>
            <a:r>
              <a:rPr lang="es-ES" sz="1700" b="1" dirty="0" err="1">
                <a:ea typeface="+mn-lt"/>
                <a:cs typeface="+mn-lt"/>
              </a:rPr>
              <a:t>World</a:t>
            </a:r>
            <a:r>
              <a:rPr lang="es-ES" sz="1700" b="1" dirty="0">
                <a:ea typeface="+mn-lt"/>
                <a:cs typeface="+mn-lt"/>
              </a:rPr>
              <a:t> Wide Web </a:t>
            </a:r>
            <a:r>
              <a:rPr lang="es-ES" sz="1700" b="1" dirty="0" err="1">
                <a:ea typeface="+mn-lt"/>
                <a:cs typeface="+mn-lt"/>
              </a:rPr>
              <a:t>Consortium</a:t>
            </a:r>
            <a:r>
              <a:rPr lang="es-ES" sz="1700" dirty="0">
                <a:ea typeface="+mn-lt"/>
                <a:cs typeface="+mn-lt"/>
              </a:rPr>
              <a:t>, abreviado W3C, es un consorcio internacional que produce recomendaciones para la </a:t>
            </a:r>
            <a:r>
              <a:rPr lang="es-ES" sz="1700" dirty="0" err="1">
                <a:ea typeface="+mn-lt"/>
                <a:cs typeface="+mn-lt"/>
              </a:rPr>
              <a:t>World</a:t>
            </a:r>
            <a:r>
              <a:rPr lang="es-ES" sz="1700" dirty="0">
                <a:ea typeface="+mn-lt"/>
                <a:cs typeface="+mn-lt"/>
              </a:rPr>
              <a:t> Wide Web.</a:t>
            </a:r>
            <a:endParaRPr lang="es-ES" sz="1700" dirty="0">
              <a:cs typeface="Calibri"/>
            </a:endParaRPr>
          </a:p>
          <a:p>
            <a:pPr lvl="1" algn="just"/>
            <a:r>
              <a:rPr lang="es-ES" sz="1700" dirty="0">
                <a:ea typeface="+mn-lt"/>
                <a:cs typeface="+mn-lt"/>
              </a:rPr>
              <a:t>El W3C se creó en 1994 por Tim Berners-Lee en el MIT, actual sede central del consorcio W3C. Su función principal es tutelar el crecimiento y organización de la Web. Su primer trabajo fue normalizar el lenguaje HTML , el lenguaje de marcas con el que se escriben las páginas Web. </a:t>
            </a:r>
            <a:endParaRPr lang="es-ES" sz="1700" dirty="0">
              <a:cs typeface="Calibri" panose="020F0502020204030204"/>
            </a:endParaRPr>
          </a:p>
        </p:txBody>
      </p:sp>
    </p:spTree>
    <p:extLst>
      <p:ext uri="{BB962C8B-B14F-4D97-AF65-F5344CB8AC3E}">
        <p14:creationId xmlns:p14="http://schemas.microsoft.com/office/powerpoint/2010/main" val="156676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Diagrama&#10;&#10;Descripción generada automáticamente">
            <a:extLst>
              <a:ext uri="{FF2B5EF4-FFF2-40B4-BE49-F238E27FC236}">
                <a16:creationId xmlns:a16="http://schemas.microsoft.com/office/drawing/2014/main" id="{88AF44AD-B9FF-4808-9759-FDB707D8EA18}"/>
              </a:ext>
            </a:extLst>
          </p:cNvPr>
          <p:cNvPicPr>
            <a:picLocks noChangeAspect="1"/>
          </p:cNvPicPr>
          <p:nvPr/>
        </p:nvPicPr>
        <p:blipFill rotWithShape="1">
          <a:blip r:embed="rId3"/>
          <a:srcRect l="4871" r="25313" b="9090"/>
          <a:stretch/>
        </p:blipFill>
        <p:spPr>
          <a:xfrm>
            <a:off x="3522468" y="10"/>
            <a:ext cx="8669532" cy="6857990"/>
          </a:xfrm>
          <a:prstGeom prst="rect">
            <a:avLst/>
          </a:prstGeom>
        </p:spPr>
      </p:pic>
      <p:sp>
        <p:nvSpPr>
          <p:cNvPr id="26" name="Rectangle 2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371094" y="1161288"/>
            <a:ext cx="3438144" cy="1124712"/>
          </a:xfrm>
        </p:spPr>
        <p:txBody>
          <a:bodyPr anchor="b">
            <a:normAutofit/>
          </a:bodyPr>
          <a:lstStyle/>
          <a:p>
            <a:r>
              <a:rPr lang="es-ES" sz="2800">
                <a:cs typeface="Calibri Light"/>
              </a:rPr>
              <a:t>INTRODUCCIÓN</a:t>
            </a:r>
          </a:p>
        </p:txBody>
      </p:sp>
      <p:sp>
        <p:nvSpPr>
          <p:cNvPr id="28" name="Rectangle 2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E7059957-7807-4B8A-B06C-3631A75BDDB4}"/>
              </a:ext>
            </a:extLst>
          </p:cNvPr>
          <p:cNvSpPr>
            <a:spLocks noGrp="1"/>
          </p:cNvSpPr>
          <p:nvPr>
            <p:ph idx="1"/>
          </p:nvPr>
        </p:nvSpPr>
        <p:spPr>
          <a:xfrm>
            <a:off x="371094" y="2718054"/>
            <a:ext cx="3438906" cy="3207258"/>
          </a:xfrm>
        </p:spPr>
        <p:txBody>
          <a:bodyPr anchor="t">
            <a:normAutofit/>
          </a:bodyPr>
          <a:lstStyle/>
          <a:p>
            <a:r>
              <a:rPr lang="es-ES" sz="1700">
                <a:cs typeface="Calibri"/>
              </a:rPr>
              <a:t>Datos en un Sistema Informático</a:t>
            </a:r>
          </a:p>
          <a:p>
            <a:r>
              <a:rPr lang="es-ES" sz="1700">
                <a:cs typeface="Calibri"/>
              </a:rPr>
              <a:t>Almacenamiento de Información</a:t>
            </a:r>
            <a:endParaRPr lang="es-ES" sz="1700"/>
          </a:p>
          <a:p>
            <a:pPr lvl="1"/>
            <a:r>
              <a:rPr lang="es-ES" sz="1700">
                <a:ea typeface="+mn-lt"/>
                <a:cs typeface="+mn-lt"/>
              </a:rPr>
              <a:t>Datos en un sistema Informático</a:t>
            </a:r>
          </a:p>
          <a:p>
            <a:pPr lvl="2"/>
            <a:r>
              <a:rPr lang="es-ES" sz="1700">
                <a:ea typeface="+mn-lt"/>
                <a:cs typeface="+mn-lt"/>
              </a:rPr>
              <a:t>Binarios </a:t>
            </a:r>
          </a:p>
          <a:p>
            <a:pPr lvl="2"/>
            <a:r>
              <a:rPr lang="es-ES" sz="1700">
                <a:ea typeface="+mn-lt"/>
                <a:cs typeface="+mn-lt"/>
              </a:rPr>
              <a:t>Texto</a:t>
            </a:r>
            <a:endParaRPr lang="en-US" sz="1700">
              <a:ea typeface="+mn-lt"/>
              <a:cs typeface="+mn-lt"/>
            </a:endParaRPr>
          </a:p>
          <a:p>
            <a:r>
              <a:rPr lang="es-ES" sz="1700">
                <a:cs typeface="Calibri"/>
              </a:rPr>
              <a:t>Lenguaje de Marcas</a:t>
            </a:r>
            <a:endParaRPr lang="es-ES" sz="1700"/>
          </a:p>
          <a:p>
            <a:pPr lvl="1"/>
            <a:r>
              <a:rPr lang="es-ES" sz="1700">
                <a:cs typeface="Calibri"/>
              </a:rPr>
              <a:t>Introducción a los lenguajes de marcas</a:t>
            </a:r>
          </a:p>
          <a:p>
            <a:pPr lvl="1"/>
            <a:r>
              <a:rPr lang="es-ES" sz="1700">
                <a:cs typeface="Calibri"/>
              </a:rPr>
              <a:t>Clasificación</a:t>
            </a:r>
          </a:p>
        </p:txBody>
      </p:sp>
      <p:sp>
        <p:nvSpPr>
          <p:cNvPr id="5" name="CuadroTexto 4">
            <a:extLst>
              <a:ext uri="{FF2B5EF4-FFF2-40B4-BE49-F238E27FC236}">
                <a16:creationId xmlns:a16="http://schemas.microsoft.com/office/drawing/2014/main" id="{FE4A36E4-C361-4DD7-BEB6-7A96E6911F7D}"/>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262472636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Rectangle 121">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4F57BFDE-BEC0-4F5B-A4EF-6BC590635185}"/>
              </a:ext>
            </a:extLst>
          </p:cNvPr>
          <p:cNvSpPr>
            <a:spLocks noGrp="1"/>
          </p:cNvSpPr>
          <p:nvPr>
            <p:ph type="title"/>
          </p:nvPr>
        </p:nvSpPr>
        <p:spPr>
          <a:xfrm>
            <a:off x="964760" y="804328"/>
            <a:ext cx="6091312" cy="1205821"/>
          </a:xfrm>
        </p:spPr>
        <p:txBody>
          <a:bodyPr>
            <a:normAutofit/>
          </a:bodyPr>
          <a:lstStyle/>
          <a:p>
            <a:r>
              <a:rPr lang="es-ES" sz="4000">
                <a:solidFill>
                  <a:srgbClr val="FEFFFF"/>
                </a:solidFill>
                <a:cs typeface="Calibri Light"/>
              </a:rPr>
              <a:t>UN POCO DE  HISTORIA</a:t>
            </a:r>
            <a:endParaRPr lang="es-ES" sz="4000">
              <a:solidFill>
                <a:srgbClr val="FEFFFF"/>
              </a:solidFill>
            </a:endParaRPr>
          </a:p>
        </p:txBody>
      </p:sp>
      <p:pic>
        <p:nvPicPr>
          <p:cNvPr id="106" name="Imagen 106">
            <a:extLst>
              <a:ext uri="{FF2B5EF4-FFF2-40B4-BE49-F238E27FC236}">
                <a16:creationId xmlns:a16="http://schemas.microsoft.com/office/drawing/2014/main" id="{4E547899-FA21-423E-B304-A16A39DCABA5}"/>
              </a:ext>
            </a:extLst>
          </p:cNvPr>
          <p:cNvPicPr>
            <a:picLocks noChangeAspect="1"/>
          </p:cNvPicPr>
          <p:nvPr/>
        </p:nvPicPr>
        <p:blipFill>
          <a:blip r:embed="rId3"/>
          <a:stretch>
            <a:fillRect/>
          </a:stretch>
        </p:blipFill>
        <p:spPr>
          <a:xfrm>
            <a:off x="8609253" y="128475"/>
            <a:ext cx="3343407" cy="1420947"/>
          </a:xfrm>
          <a:prstGeom prst="rect">
            <a:avLst/>
          </a:prstGeom>
        </p:spPr>
      </p:pic>
      <p:pic>
        <p:nvPicPr>
          <p:cNvPr id="107" name="Imagen 107" descr="Diagrama&#10;&#10;Descripción generada automáticamente">
            <a:extLst>
              <a:ext uri="{FF2B5EF4-FFF2-40B4-BE49-F238E27FC236}">
                <a16:creationId xmlns:a16="http://schemas.microsoft.com/office/drawing/2014/main" id="{D613571F-986C-4AF8-AA2E-893E6507C42C}"/>
              </a:ext>
            </a:extLst>
          </p:cNvPr>
          <p:cNvPicPr>
            <a:picLocks noChangeAspect="1"/>
          </p:cNvPicPr>
          <p:nvPr/>
        </p:nvPicPr>
        <p:blipFill>
          <a:blip r:embed="rId4"/>
          <a:stretch>
            <a:fillRect/>
          </a:stretch>
        </p:blipFill>
        <p:spPr>
          <a:xfrm>
            <a:off x="8763298" y="1653269"/>
            <a:ext cx="3032269" cy="2757470"/>
          </a:xfrm>
          <a:prstGeom prst="rect">
            <a:avLst/>
          </a:prstGeom>
        </p:spPr>
      </p:pic>
      <p:graphicFrame>
        <p:nvGraphicFramePr>
          <p:cNvPr id="39" name="Marcador de contenido 2">
            <a:extLst>
              <a:ext uri="{FF2B5EF4-FFF2-40B4-BE49-F238E27FC236}">
                <a16:creationId xmlns:a16="http://schemas.microsoft.com/office/drawing/2014/main" id="{7ADD6F4B-2211-45DC-9E66-FF28B3A2863A}"/>
              </a:ext>
            </a:extLst>
          </p:cNvPr>
          <p:cNvGraphicFramePr>
            <a:graphicFrameLocks noGrp="1"/>
          </p:cNvGraphicFramePr>
          <p:nvPr>
            <p:ph idx="1"/>
            <p:extLst>
              <p:ext uri="{D42A27DB-BD31-4B8C-83A1-F6EECF244321}">
                <p14:modId xmlns:p14="http://schemas.microsoft.com/office/powerpoint/2010/main" val="2021674225"/>
              </p:ext>
            </p:extLst>
          </p:nvPr>
        </p:nvGraphicFramePr>
        <p:xfrm>
          <a:off x="92217" y="2494450"/>
          <a:ext cx="8519169" cy="4408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9" name="Imagen 179" descr="Diagrama&#10;&#10;Descripción generada automáticamente">
            <a:extLst>
              <a:ext uri="{FF2B5EF4-FFF2-40B4-BE49-F238E27FC236}">
                <a16:creationId xmlns:a16="http://schemas.microsoft.com/office/drawing/2014/main" id="{F9725B90-DCEA-4657-BC35-EA3ADDD08561}"/>
              </a:ext>
            </a:extLst>
          </p:cNvPr>
          <p:cNvPicPr>
            <a:picLocks noChangeAspect="1"/>
          </p:cNvPicPr>
          <p:nvPr/>
        </p:nvPicPr>
        <p:blipFill>
          <a:blip r:embed="rId10"/>
          <a:stretch>
            <a:fillRect/>
          </a:stretch>
        </p:blipFill>
        <p:spPr>
          <a:xfrm>
            <a:off x="8910181" y="4242024"/>
            <a:ext cx="2743200" cy="2653678"/>
          </a:xfrm>
          <a:prstGeom prst="rect">
            <a:avLst/>
          </a:prstGeom>
        </p:spPr>
      </p:pic>
    </p:spTree>
    <p:extLst>
      <p:ext uri="{BB962C8B-B14F-4D97-AF65-F5344CB8AC3E}">
        <p14:creationId xmlns:p14="http://schemas.microsoft.com/office/powerpoint/2010/main" val="4224682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ítulo 1">
            <a:extLst>
              <a:ext uri="{FF2B5EF4-FFF2-40B4-BE49-F238E27FC236}">
                <a16:creationId xmlns:a16="http://schemas.microsoft.com/office/drawing/2014/main" id="{AB57930B-5841-4663-B126-CF878B6CEB1C}"/>
              </a:ext>
            </a:extLst>
          </p:cNvPr>
          <p:cNvSpPr>
            <a:spLocks noGrp="1"/>
          </p:cNvSpPr>
          <p:nvPr>
            <p:ph type="title"/>
          </p:nvPr>
        </p:nvSpPr>
        <p:spPr>
          <a:xfrm>
            <a:off x="841246" y="673770"/>
            <a:ext cx="3644489" cy="2414488"/>
          </a:xfrm>
        </p:spPr>
        <p:txBody>
          <a:bodyPr anchor="t">
            <a:normAutofit/>
          </a:bodyPr>
          <a:lstStyle/>
          <a:p>
            <a:r>
              <a:rPr lang="es-ES" sz="5400" dirty="0">
                <a:solidFill>
                  <a:srgbClr val="FFFFFF"/>
                </a:solidFill>
                <a:cs typeface="Calibri Light"/>
              </a:rPr>
              <a:t>PRÁCTICA 3</a:t>
            </a:r>
          </a:p>
        </p:txBody>
      </p:sp>
      <p:sp>
        <p:nvSpPr>
          <p:cNvPr id="3" name="Marcador de contenido 2">
            <a:extLst>
              <a:ext uri="{FF2B5EF4-FFF2-40B4-BE49-F238E27FC236}">
                <a16:creationId xmlns:a16="http://schemas.microsoft.com/office/drawing/2014/main" id="{49FA6742-0E81-49AA-9AF2-4FC5C531BD1B}"/>
              </a:ext>
            </a:extLst>
          </p:cNvPr>
          <p:cNvSpPr>
            <a:spLocks noGrp="1"/>
          </p:cNvSpPr>
          <p:nvPr>
            <p:ph idx="1"/>
          </p:nvPr>
        </p:nvSpPr>
        <p:spPr>
          <a:xfrm>
            <a:off x="6095999" y="882315"/>
            <a:ext cx="5254754" cy="5294647"/>
          </a:xfr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t">
            <a:normAutofit/>
          </a:bodyPr>
          <a:lstStyle/>
          <a:p>
            <a:r>
              <a:rPr lang="es-ES" sz="2200" dirty="0">
                <a:cs typeface="Calibri"/>
              </a:rPr>
              <a:t>Realiza una presentación con la historia de los lenguajes de marcas:</a:t>
            </a:r>
            <a:endParaRPr lang="es-ES" dirty="0">
              <a:cs typeface="Calibri"/>
            </a:endParaRPr>
          </a:p>
          <a:p>
            <a:pPr lvl="1"/>
            <a:endParaRPr lang="es-ES" sz="1800" dirty="0">
              <a:cs typeface="Calibri"/>
            </a:endParaRPr>
          </a:p>
          <a:p>
            <a:pPr lvl="1"/>
            <a:r>
              <a:rPr lang="es-ES" sz="1800" dirty="0">
                <a:cs typeface="Calibri"/>
              </a:rPr>
              <a:t>GML</a:t>
            </a:r>
          </a:p>
          <a:p>
            <a:pPr lvl="1"/>
            <a:r>
              <a:rPr lang="es-ES" sz="1800" dirty="0">
                <a:cs typeface="Calibri"/>
              </a:rPr>
              <a:t>SGML (</a:t>
            </a:r>
            <a:r>
              <a:rPr lang="es-ES" sz="1800" dirty="0">
                <a:ea typeface="+mn-lt"/>
                <a:cs typeface="+mn-lt"/>
              </a:rPr>
              <a:t> ISO 8879 )</a:t>
            </a:r>
          </a:p>
          <a:p>
            <a:pPr lvl="1"/>
            <a:r>
              <a:rPr lang="es-ES" sz="1800" dirty="0">
                <a:cs typeface="Calibri"/>
              </a:rPr>
              <a:t>HTML</a:t>
            </a:r>
          </a:p>
          <a:p>
            <a:pPr lvl="1"/>
            <a:r>
              <a:rPr lang="es-ES" sz="1800" dirty="0">
                <a:cs typeface="Calibri"/>
              </a:rPr>
              <a:t>XML</a:t>
            </a:r>
          </a:p>
          <a:p>
            <a:pPr lvl="1"/>
            <a:r>
              <a:rPr lang="es-ES" sz="1800" dirty="0">
                <a:cs typeface="Calibri"/>
              </a:rPr>
              <a:t>XHTML</a:t>
            </a:r>
          </a:p>
          <a:p>
            <a:pPr algn="just"/>
            <a:r>
              <a:rPr lang="es-ES" sz="2200" dirty="0">
                <a:cs typeface="Calibri"/>
              </a:rPr>
              <a:t>En dicha presentación resalta los aspectos más importantes de cada una de ellas.</a:t>
            </a:r>
          </a:p>
          <a:p>
            <a:pPr lvl="1" algn="just"/>
            <a:r>
              <a:rPr lang="es-ES" sz="1800" dirty="0">
                <a:cs typeface="Calibri"/>
              </a:rPr>
              <a:t>Ejemplo: </a:t>
            </a:r>
            <a:r>
              <a:rPr lang="es-ES" sz="1800" dirty="0">
                <a:ea typeface="+mn-lt"/>
                <a:cs typeface="+mn-lt"/>
              </a:rPr>
              <a:t> falta de estandarización en los formatos de información. Organismo o creador de cada lenguaje</a:t>
            </a:r>
            <a:endParaRPr lang="es-ES" sz="1800" dirty="0">
              <a:cs typeface="Calibri"/>
            </a:endParaRPr>
          </a:p>
          <a:p>
            <a:pPr algn="just"/>
            <a:r>
              <a:rPr lang="es-ES" sz="2200" dirty="0">
                <a:cs typeface="Calibri"/>
              </a:rPr>
              <a:t>Tipos de Lenguaje de marcas</a:t>
            </a:r>
          </a:p>
          <a:p>
            <a:pPr lvl="1" algn="just"/>
            <a:r>
              <a:rPr lang="es-ES" sz="1800" dirty="0">
                <a:cs typeface="Calibri"/>
              </a:rPr>
              <a:t>Presentación, procedimientos, descriptivos o semánticos.</a:t>
            </a:r>
          </a:p>
          <a:p>
            <a:pPr marL="457200" lvl="1" indent="0">
              <a:buNone/>
            </a:pPr>
            <a:endParaRPr lang="es-ES" sz="1800" dirty="0">
              <a:cs typeface="Calibri"/>
            </a:endParaRPr>
          </a:p>
          <a:p>
            <a:endParaRPr lang="es-ES" sz="2200" dirty="0">
              <a:cs typeface="Calibri"/>
            </a:endParaRPr>
          </a:p>
          <a:p>
            <a:endParaRPr lang="es-ES" sz="2200" dirty="0">
              <a:cs typeface="Calibri"/>
            </a:endParaRPr>
          </a:p>
        </p:txBody>
      </p:sp>
      <p:sp>
        <p:nvSpPr>
          <p:cNvPr id="4" name="CuadroTexto 3">
            <a:extLst>
              <a:ext uri="{FF2B5EF4-FFF2-40B4-BE49-F238E27FC236}">
                <a16:creationId xmlns:a16="http://schemas.microsoft.com/office/drawing/2014/main" id="{ECF2EDB7-D796-4210-930F-AF23A91FA035}"/>
              </a:ext>
            </a:extLst>
          </p:cNvPr>
          <p:cNvSpPr txBox="1"/>
          <p:nvPr/>
        </p:nvSpPr>
        <p:spPr>
          <a:xfrm>
            <a:off x="10150764" y="6340764"/>
            <a:ext cx="15540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i="1">
                <a:solidFill>
                  <a:srgbClr val="002060"/>
                </a:solidFill>
                <a:latin typeface="Rockwell"/>
              </a:rPr>
              <a:t>@jorca11</a:t>
            </a:r>
            <a:r>
              <a:rPr lang="es-ES">
                <a:latin typeface="Rockwell"/>
              </a:rPr>
              <a:t>​</a:t>
            </a:r>
            <a:endParaRPr lang="es-ES"/>
          </a:p>
        </p:txBody>
      </p:sp>
    </p:spTree>
    <p:extLst>
      <p:ext uri="{BB962C8B-B14F-4D97-AF65-F5344CB8AC3E}">
        <p14:creationId xmlns:p14="http://schemas.microsoft.com/office/powerpoint/2010/main" val="2976314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UTILIZACIÓN EN ENTORNOS WEB</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1BFE19D0-5A38-422D-87CB-4E8D4C043939}"/>
              </a:ext>
            </a:extLst>
          </p:cNvPr>
          <p:cNvSpPr txBox="1"/>
          <p:nvPr/>
        </p:nvSpPr>
        <p:spPr>
          <a:xfrm>
            <a:off x="9009412" y="61593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dirty="0">
                <a:solidFill>
                  <a:srgbClr val="FFFF00"/>
                </a:solidFill>
                <a:latin typeface="Rockwell"/>
              </a:rPr>
              <a:t>@jorca11</a:t>
            </a:r>
          </a:p>
        </p:txBody>
      </p:sp>
    </p:spTree>
    <p:extLst>
      <p:ext uri="{BB962C8B-B14F-4D97-AF65-F5344CB8AC3E}">
        <p14:creationId xmlns:p14="http://schemas.microsoft.com/office/powerpoint/2010/main" val="3481317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071756-7020-454A-939B-EF766F0F304A}"/>
              </a:ext>
            </a:extLst>
          </p:cNvPr>
          <p:cNvSpPr>
            <a:spLocks noGrp="1"/>
          </p:cNvSpPr>
          <p:nvPr>
            <p:ph type="title"/>
          </p:nvPr>
        </p:nvSpPr>
        <p:spPr>
          <a:xfrm>
            <a:off x="838200" y="365125"/>
            <a:ext cx="5615651" cy="1325563"/>
          </a:xfrm>
        </p:spPr>
        <p:txBody>
          <a:bodyPr/>
          <a:lstStyle/>
          <a:p>
            <a:r>
              <a:rPr lang="es-ES" b="1" dirty="0">
                <a:solidFill>
                  <a:srgbClr val="002060"/>
                </a:solidFill>
                <a:latin typeface="Franklin Gothic Medium"/>
                <a:cs typeface="Calibri Light"/>
              </a:rPr>
              <a:t>DEL HTML AL XHTML</a:t>
            </a:r>
            <a:endParaRPr lang="es-ES" b="1" dirty="0">
              <a:solidFill>
                <a:srgbClr val="002060"/>
              </a:solidFill>
              <a:latin typeface="Franklin Gothic Medium"/>
            </a:endParaRPr>
          </a:p>
        </p:txBody>
      </p:sp>
      <p:pic>
        <p:nvPicPr>
          <p:cNvPr id="4" name="Imagen 4" descr="Diagrama&#10;&#10;Descripción generada automáticamente">
            <a:extLst>
              <a:ext uri="{FF2B5EF4-FFF2-40B4-BE49-F238E27FC236}">
                <a16:creationId xmlns:a16="http://schemas.microsoft.com/office/drawing/2014/main" id="{ED7D5593-BDBC-4C9A-8CD2-93DBDCDF1DB8}"/>
              </a:ext>
            </a:extLst>
          </p:cNvPr>
          <p:cNvPicPr>
            <a:picLocks noGrp="1" noChangeAspect="1"/>
          </p:cNvPicPr>
          <p:nvPr>
            <p:ph sz="half" idx="1"/>
          </p:nvPr>
        </p:nvPicPr>
        <p:blipFill>
          <a:blip r:embed="rId3"/>
          <a:stretch>
            <a:fillRect/>
          </a:stretch>
        </p:blipFill>
        <p:spPr>
          <a:xfrm>
            <a:off x="1193338" y="2300238"/>
            <a:ext cx="4239830" cy="2823378"/>
          </a:xfrm>
        </p:spPr>
      </p:pic>
      <p:graphicFrame>
        <p:nvGraphicFramePr>
          <p:cNvPr id="7" name="Marcador de contenido 4">
            <a:extLst>
              <a:ext uri="{FF2B5EF4-FFF2-40B4-BE49-F238E27FC236}">
                <a16:creationId xmlns:a16="http://schemas.microsoft.com/office/drawing/2014/main" id="{A713810B-1BF0-4653-8578-17CE87E397D8}"/>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CuadroTexto 12">
            <a:extLst>
              <a:ext uri="{FF2B5EF4-FFF2-40B4-BE49-F238E27FC236}">
                <a16:creationId xmlns:a16="http://schemas.microsoft.com/office/drawing/2014/main" id="{0C2121A3-E4AC-4CEC-A435-A5A7F9C8566E}"/>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2478952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C3AE4A-6826-4664-BED0-73878662DC6B}"/>
              </a:ext>
            </a:extLst>
          </p:cNvPr>
          <p:cNvSpPr>
            <a:spLocks noGrp="1"/>
          </p:cNvSpPr>
          <p:nvPr>
            <p:ph type="title"/>
          </p:nvPr>
        </p:nvSpPr>
        <p:spPr/>
        <p:txBody>
          <a:bodyPr/>
          <a:lstStyle/>
          <a:p>
            <a:r>
              <a:rPr lang="es-ES" dirty="0">
                <a:cs typeface="Calibri Light"/>
              </a:rPr>
              <a:t>HTML VS XML</a:t>
            </a:r>
            <a:endParaRPr lang="es-ES" dirty="0"/>
          </a:p>
        </p:txBody>
      </p:sp>
      <p:sp>
        <p:nvSpPr>
          <p:cNvPr id="3" name="Marcador de contenido 2">
            <a:extLst>
              <a:ext uri="{FF2B5EF4-FFF2-40B4-BE49-F238E27FC236}">
                <a16:creationId xmlns:a16="http://schemas.microsoft.com/office/drawing/2014/main" id="{F2884D94-15A5-4C0B-A60B-8CD97FBDE4CD}"/>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443124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C1CB14-5569-4CF1-AD84-C1899B4010A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2F55FA4-3A2E-499B-B6F4-9EC42C28035D}"/>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889738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XHTML</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3AF11D3-7ADC-471A-AFCF-804BBDEC1BF1}"/>
              </a:ext>
            </a:extLst>
          </p:cNvPr>
          <p:cNvSpPr txBox="1"/>
          <p:nvPr/>
        </p:nvSpPr>
        <p:spPr>
          <a:xfrm>
            <a:off x="9009412" y="61593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dirty="0">
                <a:solidFill>
                  <a:srgbClr val="FFFF00"/>
                </a:solidFill>
                <a:latin typeface="Rockwell"/>
              </a:rPr>
              <a:t>@jorca11</a:t>
            </a:r>
          </a:p>
        </p:txBody>
      </p:sp>
    </p:spTree>
    <p:extLst>
      <p:ext uri="{BB962C8B-B14F-4D97-AF65-F5344CB8AC3E}">
        <p14:creationId xmlns:p14="http://schemas.microsoft.com/office/powerpoint/2010/main" val="3461833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4162567" y="818984"/>
            <a:ext cx="6714699" cy="3178689"/>
          </a:xfrm>
        </p:spPr>
        <p:txBody>
          <a:bodyPr vert="horz" lIns="91440" tIns="45720" rIns="91440" bIns="45720" rtlCol="0" anchor="b">
            <a:normAutofit/>
          </a:bodyPr>
          <a:lstStyle/>
          <a:p>
            <a:r>
              <a:rPr lang="en-US" sz="4800" dirty="0">
                <a:solidFill>
                  <a:srgbClr val="FFFFFF"/>
                </a:solidFill>
              </a:rPr>
              <a:t>HERRAMIENTAS</a:t>
            </a:r>
            <a:endParaRPr lang="es-ES" dirty="0">
              <a:ea typeface="+mj-ea"/>
              <a:cs typeface="+mj-cs"/>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3AF11D3-7ADC-471A-AFCF-804BBDEC1BF1}"/>
              </a:ext>
            </a:extLst>
          </p:cNvPr>
          <p:cNvSpPr txBox="1"/>
          <p:nvPr/>
        </p:nvSpPr>
        <p:spPr>
          <a:xfrm>
            <a:off x="9009412" y="61593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dirty="0">
                <a:solidFill>
                  <a:srgbClr val="FFFF00"/>
                </a:solidFill>
                <a:latin typeface="Rockwell"/>
              </a:rPr>
              <a:t>@jorca11</a:t>
            </a:r>
          </a:p>
        </p:txBody>
      </p:sp>
    </p:spTree>
    <p:extLst>
      <p:ext uri="{BB962C8B-B14F-4D97-AF65-F5344CB8AC3E}">
        <p14:creationId xmlns:p14="http://schemas.microsoft.com/office/powerpoint/2010/main" val="2999199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53F410-1F05-4731-88CF-A3C95890DBAE}"/>
              </a:ext>
            </a:extLst>
          </p:cNvPr>
          <p:cNvSpPr>
            <a:spLocks noGrp="1"/>
          </p:cNvSpPr>
          <p:nvPr>
            <p:ph type="title"/>
          </p:nvPr>
        </p:nvSpPr>
        <p:spPr>
          <a:xfrm>
            <a:off x="1171074" y="1396686"/>
            <a:ext cx="3240506" cy="4064628"/>
          </a:xfrm>
        </p:spPr>
        <p:txBody>
          <a:bodyPr>
            <a:normAutofit/>
          </a:bodyPr>
          <a:lstStyle/>
          <a:p>
            <a:r>
              <a:rPr lang="es-ES" sz="3400">
                <a:solidFill>
                  <a:srgbClr val="FFFFFF"/>
                </a:solidFill>
                <a:cs typeface="Calibri Light"/>
              </a:rPr>
              <a:t>ORIENTACIONES</a:t>
            </a:r>
            <a:endParaRPr lang="es-ES" sz="3400">
              <a:solidFill>
                <a:srgbClr val="FFFFFF"/>
              </a:solidFill>
            </a:endParaRPr>
          </a:p>
        </p:txBody>
      </p:sp>
      <p:sp>
        <p:nvSpPr>
          <p:cNvPr id="7"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ADC29E3D-4C7A-47F9-8FF6-A1B9799F9722}"/>
              </a:ext>
            </a:extLst>
          </p:cNvPr>
          <p:cNvSpPr>
            <a:spLocks noGrp="1"/>
          </p:cNvSpPr>
          <p:nvPr>
            <p:ph idx="1"/>
          </p:nvPr>
        </p:nvSpPr>
        <p:spPr>
          <a:xfrm>
            <a:off x="5370153" y="1526033"/>
            <a:ext cx="5536397" cy="3935281"/>
          </a:xfrm>
        </p:spPr>
        <p:txBody>
          <a:bodyPr vert="horz" lIns="91440" tIns="45720" rIns="91440" bIns="45720" rtlCol="0">
            <a:normAutofit/>
          </a:bodyPr>
          <a:lstStyle/>
          <a:p>
            <a:r>
              <a:rPr lang="es-ES" dirty="0">
                <a:ea typeface="+mn-lt"/>
                <a:cs typeface="+mn-lt"/>
              </a:rPr>
              <a:t>UNIDAD DE TRABAJO: UTILIZACIÓN LENGUAJES MARCA</a:t>
            </a:r>
          </a:p>
          <a:p>
            <a:pPr lvl="1"/>
            <a:r>
              <a:rPr lang="es-ES" dirty="0">
                <a:ea typeface="+mn-lt"/>
                <a:cs typeface="+mn-lt"/>
              </a:rPr>
              <a:t>ÍNDICE</a:t>
            </a:r>
            <a:endParaRPr lang="es-ES">
              <a:ea typeface="+mn-lt"/>
              <a:cs typeface="+mn-lt"/>
            </a:endParaRPr>
          </a:p>
          <a:p>
            <a:pPr lvl="2"/>
            <a:r>
              <a:rPr lang="es-ES" dirty="0">
                <a:cs typeface="Calibri" panose="020F0502020204030204"/>
                <a:hlinkClick r:id="rId2"/>
              </a:rPr>
              <a:t>ENLACE</a:t>
            </a:r>
          </a:p>
          <a:p>
            <a:pPr lvl="2"/>
            <a:endParaRPr lang="es-ES" dirty="0">
              <a:cs typeface="Calibri" panose="020F0502020204030204"/>
            </a:endParaRPr>
          </a:p>
          <a:p>
            <a:endParaRPr lang="es-ES" dirty="0">
              <a:cs typeface="Calibri" panose="020F0502020204030204"/>
            </a:endParaRPr>
          </a:p>
        </p:txBody>
      </p:sp>
      <p:sp>
        <p:nvSpPr>
          <p:cNvPr id="4" name="CuadroTexto 3">
            <a:extLst>
              <a:ext uri="{FF2B5EF4-FFF2-40B4-BE49-F238E27FC236}">
                <a16:creationId xmlns:a16="http://schemas.microsoft.com/office/drawing/2014/main" id="{89F4C988-DE43-4E8A-B14D-D4169FAF9F1D}"/>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2658114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427F7AF4-72C6-4B71-9E40-53E8BFEF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2001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D0EE787-2038-4AD1-AA46-96721AF60964}"/>
              </a:ext>
            </a:extLst>
          </p:cNvPr>
          <p:cNvSpPr>
            <a:spLocks noGrp="1"/>
          </p:cNvSpPr>
          <p:nvPr>
            <p:ph type="title"/>
          </p:nvPr>
        </p:nvSpPr>
        <p:spPr>
          <a:xfrm>
            <a:off x="424131" y="245082"/>
            <a:ext cx="10515599" cy="932688"/>
          </a:xfrm>
        </p:spPr>
        <p:txBody>
          <a:bodyPr vert="horz" lIns="91440" tIns="45720" rIns="91440" bIns="45720" rtlCol="0" anchor="b">
            <a:normAutofit/>
          </a:bodyPr>
          <a:lstStyle/>
          <a:p>
            <a:r>
              <a:rPr lang="en-US" sz="5400" kern="1200">
                <a:solidFill>
                  <a:schemeClr val="bg1"/>
                </a:solidFill>
                <a:latin typeface="+mj-lt"/>
                <a:ea typeface="+mj-ea"/>
                <a:cs typeface="+mj-cs"/>
              </a:rPr>
              <a:t>EDITORES</a:t>
            </a:r>
          </a:p>
        </p:txBody>
      </p:sp>
      <p:graphicFrame>
        <p:nvGraphicFramePr>
          <p:cNvPr id="4" name="Tabla 4">
            <a:extLst>
              <a:ext uri="{FF2B5EF4-FFF2-40B4-BE49-F238E27FC236}">
                <a16:creationId xmlns:a16="http://schemas.microsoft.com/office/drawing/2014/main" id="{85718F18-ED76-4F97-94F6-3458E1D5210A}"/>
              </a:ext>
            </a:extLst>
          </p:cNvPr>
          <p:cNvGraphicFramePr>
            <a:graphicFrameLocks noGrp="1"/>
          </p:cNvGraphicFramePr>
          <p:nvPr>
            <p:extLst>
              <p:ext uri="{D42A27DB-BD31-4B8C-83A1-F6EECF244321}">
                <p14:modId xmlns:p14="http://schemas.microsoft.com/office/powerpoint/2010/main" val="2518277034"/>
              </p:ext>
            </p:extLst>
          </p:nvPr>
        </p:nvGraphicFramePr>
        <p:xfrm>
          <a:off x="838200" y="2747228"/>
          <a:ext cx="10515600" cy="3056504"/>
        </p:xfrm>
        <a:graphic>
          <a:graphicData uri="http://schemas.openxmlformats.org/drawingml/2006/table">
            <a:tbl>
              <a:tblPr firstRow="1" bandRow="1">
                <a:tableStyleId>{21E4AEA4-8DFA-4A89-87EB-49C32662AFE0}</a:tableStyleId>
              </a:tblPr>
              <a:tblGrid>
                <a:gridCol w="3245943">
                  <a:extLst>
                    <a:ext uri="{9D8B030D-6E8A-4147-A177-3AD203B41FA5}">
                      <a16:colId xmlns:a16="http://schemas.microsoft.com/office/drawing/2014/main" val="1168521557"/>
                    </a:ext>
                  </a:extLst>
                </a:gridCol>
                <a:gridCol w="7269657">
                  <a:extLst>
                    <a:ext uri="{9D8B030D-6E8A-4147-A177-3AD203B41FA5}">
                      <a16:colId xmlns:a16="http://schemas.microsoft.com/office/drawing/2014/main" val="1996580754"/>
                    </a:ext>
                  </a:extLst>
                </a:gridCol>
              </a:tblGrid>
              <a:tr h="457436">
                <a:tc>
                  <a:txBody>
                    <a:bodyPr/>
                    <a:lstStyle/>
                    <a:p>
                      <a:r>
                        <a:rPr lang="es-ES" sz="2000"/>
                        <a:t>EDITOR WEB</a:t>
                      </a:r>
                    </a:p>
                  </a:txBody>
                  <a:tcPr marL="103963" marR="103963" marT="51981" marB="51981"/>
                </a:tc>
                <a:tc>
                  <a:txBody>
                    <a:bodyPr/>
                    <a:lstStyle/>
                    <a:p>
                      <a:r>
                        <a:rPr lang="es-ES" sz="2000"/>
                        <a:t>ZONA DE DESCARGA</a:t>
                      </a:r>
                    </a:p>
                  </a:txBody>
                  <a:tcPr marL="103963" marR="103963" marT="51981" marB="51981"/>
                </a:tc>
                <a:extLst>
                  <a:ext uri="{0D108BD9-81ED-4DB2-BD59-A6C34878D82A}">
                    <a16:rowId xmlns:a16="http://schemas.microsoft.com/office/drawing/2014/main" val="3998452589"/>
                  </a:ext>
                </a:extLst>
              </a:tr>
              <a:tr h="457436">
                <a:tc>
                  <a:txBody>
                    <a:bodyPr/>
                    <a:lstStyle/>
                    <a:p>
                      <a:r>
                        <a:rPr lang="es-ES" sz="2000"/>
                        <a:t>NOTEPAD ++</a:t>
                      </a:r>
                    </a:p>
                  </a:txBody>
                  <a:tcPr marL="103963" marR="103963" marT="51981" marB="51981"/>
                </a:tc>
                <a:tc>
                  <a:txBody>
                    <a:bodyPr/>
                    <a:lstStyle/>
                    <a:p>
                      <a:pPr lvl="0">
                        <a:buNone/>
                      </a:pPr>
                      <a:r>
                        <a:rPr lang="es-ES" sz="2000" u="none" strike="noStrike" noProof="0"/>
                        <a:t> </a:t>
                      </a:r>
                      <a:r>
                        <a:rPr lang="es-ES" sz="2000" u="none" strike="noStrike" noProof="0">
                          <a:hlinkClick r:id="rId2"/>
                        </a:rPr>
                        <a:t>https://notepad-plus-plus.org/downloads/</a:t>
                      </a:r>
                      <a:r>
                        <a:rPr lang="es-ES" sz="2000" u="none" strike="noStrike" noProof="0"/>
                        <a:t> </a:t>
                      </a:r>
                      <a:endParaRPr lang="es-ES" sz="2000"/>
                    </a:p>
                  </a:txBody>
                  <a:tcPr marL="103963" marR="103963" marT="51981" marB="51981"/>
                </a:tc>
                <a:extLst>
                  <a:ext uri="{0D108BD9-81ED-4DB2-BD59-A6C34878D82A}">
                    <a16:rowId xmlns:a16="http://schemas.microsoft.com/office/drawing/2014/main" val="847265784"/>
                  </a:ext>
                </a:extLst>
              </a:tr>
              <a:tr h="457436">
                <a:tc>
                  <a:txBody>
                    <a:bodyPr/>
                    <a:lstStyle/>
                    <a:p>
                      <a:r>
                        <a:rPr lang="es-ES" sz="2000"/>
                        <a:t>SUBLIME TEXT</a:t>
                      </a:r>
                    </a:p>
                  </a:txBody>
                  <a:tcPr marL="103963" marR="103963" marT="51981" marB="51981"/>
                </a:tc>
                <a:tc>
                  <a:txBody>
                    <a:bodyPr/>
                    <a:lstStyle/>
                    <a:p>
                      <a:pPr lvl="0">
                        <a:buNone/>
                      </a:pPr>
                      <a:r>
                        <a:rPr lang="es-ES" sz="2000" u="none" strike="noStrike" noProof="0">
                          <a:hlinkClick r:id="rId3"/>
                        </a:rPr>
                        <a:t>https://www.sublimetext.com/</a:t>
                      </a:r>
                      <a:r>
                        <a:rPr lang="es-ES" sz="2000" u="none" strike="noStrike" noProof="0"/>
                        <a:t> </a:t>
                      </a:r>
                      <a:endParaRPr lang="es-ES" sz="2000"/>
                    </a:p>
                  </a:txBody>
                  <a:tcPr marL="103963" marR="103963" marT="51981" marB="51981"/>
                </a:tc>
                <a:extLst>
                  <a:ext uri="{0D108BD9-81ED-4DB2-BD59-A6C34878D82A}">
                    <a16:rowId xmlns:a16="http://schemas.microsoft.com/office/drawing/2014/main" val="2696803504"/>
                  </a:ext>
                </a:extLst>
              </a:tr>
              <a:tr h="457436">
                <a:tc>
                  <a:txBody>
                    <a:bodyPr/>
                    <a:lstStyle/>
                    <a:p>
                      <a:pPr lvl="0">
                        <a:buNone/>
                      </a:pPr>
                      <a:r>
                        <a:rPr lang="es-ES" sz="2000"/>
                        <a:t>ATOM</a:t>
                      </a:r>
                    </a:p>
                  </a:txBody>
                  <a:tcPr marL="103963" marR="103963" marT="51981" marB="51981"/>
                </a:tc>
                <a:tc>
                  <a:txBody>
                    <a:bodyPr/>
                    <a:lstStyle/>
                    <a:p>
                      <a:pPr lvl="0">
                        <a:buNone/>
                      </a:pPr>
                      <a:r>
                        <a:rPr lang="es-ES" sz="2000" u="none" strike="noStrike" noProof="0">
                          <a:hlinkClick r:id="rId4"/>
                        </a:rPr>
                        <a:t>https://atom.io/</a:t>
                      </a:r>
                      <a:r>
                        <a:rPr lang="es-ES" sz="2000" u="none" strike="noStrike" noProof="0"/>
                        <a:t> </a:t>
                      </a:r>
                      <a:endParaRPr lang="es-ES" sz="2000"/>
                    </a:p>
                  </a:txBody>
                  <a:tcPr marL="103963" marR="103963" marT="51981" marB="51981"/>
                </a:tc>
                <a:extLst>
                  <a:ext uri="{0D108BD9-81ED-4DB2-BD59-A6C34878D82A}">
                    <a16:rowId xmlns:a16="http://schemas.microsoft.com/office/drawing/2014/main" val="1747840454"/>
                  </a:ext>
                </a:extLst>
              </a:tr>
              <a:tr h="457436">
                <a:tc>
                  <a:txBody>
                    <a:bodyPr/>
                    <a:lstStyle/>
                    <a:p>
                      <a:pPr lvl="0">
                        <a:buNone/>
                      </a:pPr>
                      <a:r>
                        <a:rPr lang="es-ES" sz="2000"/>
                        <a:t>VISUAL STUDIO CODE</a:t>
                      </a:r>
                    </a:p>
                  </a:txBody>
                  <a:tcPr marL="103963" marR="103963" marT="51981" marB="51981"/>
                </a:tc>
                <a:tc>
                  <a:txBody>
                    <a:bodyPr/>
                    <a:lstStyle/>
                    <a:p>
                      <a:pPr lvl="0">
                        <a:buNone/>
                      </a:pPr>
                      <a:r>
                        <a:rPr lang="es-ES" sz="2000" b="0" i="0" u="none" strike="noStrike" noProof="0">
                          <a:latin typeface="Calibri"/>
                          <a:hlinkClick r:id="rId5"/>
                        </a:rPr>
                        <a:t>https://code.visualstudio.com/#meet-intellisense</a:t>
                      </a:r>
                      <a:r>
                        <a:rPr lang="es-ES" sz="2000" b="0" i="0" u="none" strike="noStrike" noProof="0">
                          <a:latin typeface="Calibri"/>
                        </a:rPr>
                        <a:t> </a:t>
                      </a:r>
                      <a:endParaRPr lang="es-ES" sz="2000"/>
                    </a:p>
                  </a:txBody>
                  <a:tcPr marL="103963" marR="103963" marT="51981" marB="51981"/>
                </a:tc>
                <a:extLst>
                  <a:ext uri="{0D108BD9-81ED-4DB2-BD59-A6C34878D82A}">
                    <a16:rowId xmlns:a16="http://schemas.microsoft.com/office/drawing/2014/main" val="2842748373"/>
                  </a:ext>
                </a:extLst>
              </a:tr>
              <a:tr h="769324">
                <a:tc>
                  <a:txBody>
                    <a:bodyPr/>
                    <a:lstStyle/>
                    <a:p>
                      <a:pPr lvl="0" algn="l">
                        <a:lnSpc>
                          <a:spcPct val="100000"/>
                        </a:lnSpc>
                        <a:spcBef>
                          <a:spcPts val="0"/>
                        </a:spcBef>
                        <a:spcAft>
                          <a:spcPts val="0"/>
                        </a:spcAft>
                        <a:buNone/>
                      </a:pPr>
                      <a:r>
                        <a:rPr lang="es-ES" sz="2000" kern="1200">
                          <a:solidFill>
                            <a:schemeClr val="dk1"/>
                          </a:solidFill>
                          <a:latin typeface="+mn-lt"/>
                          <a:ea typeface="+mn-ea"/>
                          <a:cs typeface="+mn-cs"/>
                        </a:rPr>
                        <a:t>Adobe Dreamweaver CC</a:t>
                      </a:r>
                    </a:p>
                    <a:p>
                      <a:pPr lvl="0">
                        <a:buNone/>
                      </a:pPr>
                      <a:endParaRPr lang="es-ES" sz="2000"/>
                    </a:p>
                  </a:txBody>
                  <a:tcPr marL="103963" marR="103963" marT="51981" marB="51981"/>
                </a:tc>
                <a:tc>
                  <a:txBody>
                    <a:bodyPr/>
                    <a:lstStyle/>
                    <a:p>
                      <a:pPr lvl="0">
                        <a:buNone/>
                      </a:pPr>
                      <a:r>
                        <a:rPr lang="es-ES" sz="2000" b="0" i="0" u="none" strike="noStrike" noProof="0">
                          <a:hlinkClick r:id="rId6"/>
                        </a:rPr>
                        <a:t>https://www.adobe.com/es/products/dreamweaver.html</a:t>
                      </a:r>
                      <a:r>
                        <a:rPr lang="es-ES" sz="2000" b="0" i="0" u="none" strike="noStrike" noProof="0"/>
                        <a:t>  (PAGO)</a:t>
                      </a:r>
                      <a:endParaRPr lang="es-ES" sz="2000"/>
                    </a:p>
                  </a:txBody>
                  <a:tcPr marL="103963" marR="103963" marT="51981" marB="51981"/>
                </a:tc>
                <a:extLst>
                  <a:ext uri="{0D108BD9-81ED-4DB2-BD59-A6C34878D82A}">
                    <a16:rowId xmlns:a16="http://schemas.microsoft.com/office/drawing/2014/main" val="2871162025"/>
                  </a:ext>
                </a:extLst>
              </a:tr>
            </a:tbl>
          </a:graphicData>
        </a:graphic>
      </p:graphicFrame>
      <p:sp>
        <p:nvSpPr>
          <p:cNvPr id="3" name="CuadroTexto 2">
            <a:extLst>
              <a:ext uri="{FF2B5EF4-FFF2-40B4-BE49-F238E27FC236}">
                <a16:creationId xmlns:a16="http://schemas.microsoft.com/office/drawing/2014/main" id="{DA306F2D-8065-4B93-89FD-DF4A973311F8}"/>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566278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838201" y="365125"/>
            <a:ext cx="5251316" cy="1807305"/>
          </a:xfrm>
        </p:spPr>
        <p:txBody>
          <a:bodyPr>
            <a:normAutofit/>
          </a:bodyPr>
          <a:lstStyle/>
          <a:p>
            <a:r>
              <a:rPr lang="es-ES">
                <a:cs typeface="Calibri Light"/>
              </a:rPr>
              <a:t>SISTEMA INFORMÁTICO</a:t>
            </a:r>
          </a:p>
        </p:txBody>
      </p:sp>
      <p:sp>
        <p:nvSpPr>
          <p:cNvPr id="3" name="Marcador de contenido 2">
            <a:extLst>
              <a:ext uri="{FF2B5EF4-FFF2-40B4-BE49-F238E27FC236}">
                <a16:creationId xmlns:a16="http://schemas.microsoft.com/office/drawing/2014/main" id="{E7059957-7807-4B8A-B06C-3631A75BDDB4}"/>
              </a:ext>
            </a:extLst>
          </p:cNvPr>
          <p:cNvSpPr>
            <a:spLocks noGrp="1"/>
          </p:cNvSpPr>
          <p:nvPr>
            <p:ph idx="1"/>
          </p:nvPr>
        </p:nvSpPr>
        <p:spPr>
          <a:xfrm>
            <a:off x="838200" y="2333297"/>
            <a:ext cx="4619621" cy="3843666"/>
          </a:xfrm>
        </p:spPr>
        <p:txBody>
          <a:bodyPr vert="horz" lIns="91440" tIns="45720" rIns="91440" bIns="45720" rtlCol="0">
            <a:normAutofit/>
          </a:bodyPr>
          <a:lstStyle/>
          <a:p>
            <a:pPr indent="228600">
              <a:buNone/>
            </a:pPr>
            <a:r>
              <a:rPr lang="es-ES" sz="2000">
                <a:ea typeface="+mn-lt"/>
                <a:cs typeface="+mn-lt"/>
              </a:rPr>
              <a:t>El </a:t>
            </a:r>
            <a:r>
              <a:rPr lang="es-ES" sz="2000" b="1">
                <a:ea typeface="+mn-lt"/>
                <a:cs typeface="+mn-lt"/>
              </a:rPr>
              <a:t>sistema informático</a:t>
            </a:r>
            <a:r>
              <a:rPr lang="es-ES" sz="2000">
                <a:ea typeface="+mn-lt"/>
                <a:cs typeface="+mn-lt"/>
              </a:rPr>
              <a:t> o también conocido por sus siglas </a:t>
            </a:r>
            <a:r>
              <a:rPr lang="es-ES" sz="2000" b="1">
                <a:ea typeface="+mn-lt"/>
                <a:cs typeface="+mn-lt"/>
              </a:rPr>
              <a:t>SI,</a:t>
            </a:r>
            <a:r>
              <a:rPr lang="es-ES" sz="2000">
                <a:ea typeface="+mn-lt"/>
                <a:cs typeface="+mn-lt"/>
              </a:rPr>
              <a:t> es un sistema que se encarga de </a:t>
            </a:r>
            <a:r>
              <a:rPr lang="es-ES" sz="2000" b="1">
                <a:ea typeface="+mn-lt"/>
                <a:cs typeface="+mn-lt"/>
              </a:rPr>
              <a:t>almacenar y procesar la información</a:t>
            </a:r>
            <a:r>
              <a:rPr lang="es-ES" sz="2000">
                <a:ea typeface="+mn-lt"/>
                <a:cs typeface="+mn-lt"/>
              </a:rPr>
              <a:t> que se genera en un ordenador. Para ello cuenta con un conjunto  de </a:t>
            </a:r>
            <a:r>
              <a:rPr lang="es-ES" sz="2000" b="1">
                <a:ea typeface="+mn-lt"/>
                <a:cs typeface="+mn-lt"/>
              </a:rPr>
              <a:t>partes interrelacionadas</a:t>
            </a:r>
            <a:r>
              <a:rPr lang="es-ES" sz="2000">
                <a:ea typeface="+mn-lt"/>
                <a:cs typeface="+mn-lt"/>
              </a:rPr>
              <a:t> como lo son el </a:t>
            </a:r>
            <a:r>
              <a:rPr lang="es-ES" sz="2000" b="1">
                <a:ea typeface="+mn-lt"/>
                <a:cs typeface="+mn-lt"/>
              </a:rPr>
              <a:t>hardware, software y el usuario.</a:t>
            </a:r>
            <a:r>
              <a:rPr lang="es-ES" sz="2000">
                <a:ea typeface="+mn-lt"/>
                <a:cs typeface="+mn-lt"/>
              </a:rPr>
              <a:t> Todos ellos son necesarios para que el equipo sea funcional para el ser humano.</a:t>
            </a:r>
          </a:p>
        </p:txBody>
      </p:sp>
      <p:pic>
        <p:nvPicPr>
          <p:cNvPr id="7" name="Imagen 7" descr="Diagrama&#10;&#10;Descripción generada automáticamente">
            <a:extLst>
              <a:ext uri="{FF2B5EF4-FFF2-40B4-BE49-F238E27FC236}">
                <a16:creationId xmlns:a16="http://schemas.microsoft.com/office/drawing/2014/main" id="{EB694F34-7032-4111-82CD-3E288AACCA76}"/>
              </a:ext>
            </a:extLst>
          </p:cNvPr>
          <p:cNvPicPr>
            <a:picLocks noChangeAspect="1"/>
          </p:cNvPicPr>
          <p:nvPr/>
        </p:nvPicPr>
        <p:blipFill rotWithShape="1">
          <a:blip r:embed="rId3"/>
          <a:srcRect l="12630" r="3846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CuadroTexto 4">
            <a:extLst>
              <a:ext uri="{FF2B5EF4-FFF2-40B4-BE49-F238E27FC236}">
                <a16:creationId xmlns:a16="http://schemas.microsoft.com/office/drawing/2014/main" id="{FE4A36E4-C361-4DD7-BEB6-7A96E6911F7D}"/>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663698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6"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F98B61E0-6993-4E1B-8E4F-9F2AF4886437}"/>
              </a:ext>
            </a:extLst>
          </p:cNvPr>
          <p:cNvSpPr>
            <a:spLocks noGrp="1"/>
          </p:cNvSpPr>
          <p:nvPr>
            <p:ph type="title"/>
          </p:nvPr>
        </p:nvSpPr>
        <p:spPr>
          <a:xfrm>
            <a:off x="1098468" y="885651"/>
            <a:ext cx="3229803" cy="4624603"/>
          </a:xfrm>
        </p:spPr>
        <p:txBody>
          <a:bodyPr>
            <a:normAutofit/>
          </a:bodyPr>
          <a:lstStyle/>
          <a:p>
            <a:r>
              <a:rPr lang="es-ES">
                <a:solidFill>
                  <a:srgbClr val="FFFFFF"/>
                </a:solidFill>
                <a:cs typeface="Calibri Light"/>
              </a:rPr>
              <a:t>ejercicios</a:t>
            </a:r>
            <a:endParaRPr lang="es-ES">
              <a:solidFill>
                <a:srgbClr val="FFFFFF"/>
              </a:solidFill>
            </a:endParaRPr>
          </a:p>
        </p:txBody>
      </p:sp>
      <p:graphicFrame>
        <p:nvGraphicFramePr>
          <p:cNvPr id="16" name="Marcador de contenido 2">
            <a:extLst>
              <a:ext uri="{FF2B5EF4-FFF2-40B4-BE49-F238E27FC236}">
                <a16:creationId xmlns:a16="http://schemas.microsoft.com/office/drawing/2014/main" id="{3F7077E9-2B1C-4E4C-8123-9ADE243A0A88}"/>
              </a:ext>
            </a:extLst>
          </p:cNvPr>
          <p:cNvGraphicFramePr>
            <a:graphicFrameLocks noGrp="1"/>
          </p:cNvGraphicFramePr>
          <p:nvPr>
            <p:ph idx="1"/>
          </p:nvPr>
        </p:nvGraphicFramePr>
        <p:xfrm>
          <a:off x="4978708" y="885651"/>
          <a:ext cx="6525220" cy="4616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CuadroTexto 26">
            <a:extLst>
              <a:ext uri="{FF2B5EF4-FFF2-40B4-BE49-F238E27FC236}">
                <a16:creationId xmlns:a16="http://schemas.microsoft.com/office/drawing/2014/main" id="{7F04F286-DF1F-421B-AA56-E006B104C2ED}"/>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206322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7">
            <a:extLst>
              <a:ext uri="{FF2B5EF4-FFF2-40B4-BE49-F238E27FC236}">
                <a16:creationId xmlns:a16="http://schemas.microsoft.com/office/drawing/2014/main" id="{1A5ACB9A-B0E5-4B85-B616-BAAFCBF06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39">
            <a:extLst>
              <a:ext uri="{FF2B5EF4-FFF2-40B4-BE49-F238E27FC236}">
                <a16:creationId xmlns:a16="http://schemas.microsoft.com/office/drawing/2014/main" id="{72E88C85-0C12-45AB-AB38-7DD8508C1C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p:nvSpPr>
            <p:cNvPr id="49" name="Rectangle 40">
              <a:extLst>
                <a:ext uri="{FF2B5EF4-FFF2-40B4-BE49-F238E27FC236}">
                  <a16:creationId xmlns:a16="http://schemas.microsoft.com/office/drawing/2014/main" id="{442F1C99-DC89-4C0E-9645-78ED266B8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rgbClr val="FFFFFF"/>
            </a:solidFill>
            <a:ln w="0">
              <a:noFill/>
              <a:prstDash val="solid"/>
              <a:round/>
              <a:headEnd/>
              <a:tailEnd/>
            </a:ln>
          </p:spPr>
          <p:txBody>
            <a:bodyPr rtlCol="0" anchor="ctr"/>
            <a:lstStyle/>
            <a:p>
              <a:pPr algn="ctr" defTabSz="457200"/>
              <a:endParaRPr lang="en-US">
                <a:solidFill>
                  <a:schemeClr val="tx1"/>
                </a:solidFill>
              </a:endParaRPr>
            </a:p>
          </p:txBody>
        </p:sp>
        <p:sp>
          <p:nvSpPr>
            <p:cNvPr id="50" name="Rectangle 41">
              <a:extLst>
                <a:ext uri="{FF2B5EF4-FFF2-40B4-BE49-F238E27FC236}">
                  <a16:creationId xmlns:a16="http://schemas.microsoft.com/office/drawing/2014/main" id="{49EB5FB3-6DE8-43D7-9A37-2E1189B12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useBgFill="1">
        <p:nvSpPr>
          <p:cNvPr id="53" name="Freeform: Shape 43">
            <a:extLst>
              <a:ext uri="{FF2B5EF4-FFF2-40B4-BE49-F238E27FC236}">
                <a16:creationId xmlns:a16="http://schemas.microsoft.com/office/drawing/2014/main" id="{21CD0CBD-C727-43F9-BDFE-34D6D1A97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551875"/>
          </a:xfrm>
          <a:custGeom>
            <a:avLst/>
            <a:gdLst>
              <a:gd name="connsiteX0" fmla="*/ 0 w 12191999"/>
              <a:gd name="connsiteY0" fmla="*/ 0 h 6551875"/>
              <a:gd name="connsiteX1" fmla="*/ 12191999 w 12191999"/>
              <a:gd name="connsiteY1" fmla="*/ 0 h 6551875"/>
              <a:gd name="connsiteX2" fmla="*/ 12191999 w 12191999"/>
              <a:gd name="connsiteY2" fmla="*/ 6181404 h 6551875"/>
              <a:gd name="connsiteX3" fmla="*/ 12190147 w 12191999"/>
              <a:gd name="connsiteY3" fmla="*/ 6181361 h 6551875"/>
              <a:gd name="connsiteX4" fmla="*/ 12129821 w 12191999"/>
              <a:gd name="connsiteY4" fmla="*/ 6173424 h 6551875"/>
              <a:gd name="connsiteX5" fmla="*/ 12077433 w 12191999"/>
              <a:gd name="connsiteY5" fmla="*/ 6162311 h 6551875"/>
              <a:gd name="connsiteX6" fmla="*/ 12031397 w 12191999"/>
              <a:gd name="connsiteY6" fmla="*/ 6148023 h 6551875"/>
              <a:gd name="connsiteX7" fmla="*/ 11990121 w 12191999"/>
              <a:gd name="connsiteY7" fmla="*/ 6132148 h 6551875"/>
              <a:gd name="connsiteX8" fmla="*/ 11953609 w 12191999"/>
              <a:gd name="connsiteY8" fmla="*/ 6113098 h 6551875"/>
              <a:gd name="connsiteX9" fmla="*/ 11915509 w 12191999"/>
              <a:gd name="connsiteY9" fmla="*/ 6094048 h 6551875"/>
              <a:gd name="connsiteX10" fmla="*/ 11877409 w 12191999"/>
              <a:gd name="connsiteY10" fmla="*/ 6074998 h 6551875"/>
              <a:gd name="connsiteX11" fmla="*/ 11840897 w 12191999"/>
              <a:gd name="connsiteY11" fmla="*/ 6059123 h 6551875"/>
              <a:gd name="connsiteX12" fmla="*/ 11799621 w 12191999"/>
              <a:gd name="connsiteY12" fmla="*/ 6043248 h 6551875"/>
              <a:gd name="connsiteX13" fmla="*/ 11753583 w 12191999"/>
              <a:gd name="connsiteY13" fmla="*/ 6027373 h 6551875"/>
              <a:gd name="connsiteX14" fmla="*/ 11701197 w 12191999"/>
              <a:gd name="connsiteY14" fmla="*/ 6016261 h 6551875"/>
              <a:gd name="connsiteX15" fmla="*/ 11640871 w 12191999"/>
              <a:gd name="connsiteY15" fmla="*/ 6009911 h 6551875"/>
              <a:gd name="connsiteX16" fmla="*/ 11572609 w 12191999"/>
              <a:gd name="connsiteY16" fmla="*/ 6006736 h 6551875"/>
              <a:gd name="connsiteX17" fmla="*/ 11504347 w 12191999"/>
              <a:gd name="connsiteY17" fmla="*/ 6009911 h 6551875"/>
              <a:gd name="connsiteX18" fmla="*/ 11444021 w 12191999"/>
              <a:gd name="connsiteY18" fmla="*/ 6016261 h 6551875"/>
              <a:gd name="connsiteX19" fmla="*/ 11391633 w 12191999"/>
              <a:gd name="connsiteY19" fmla="*/ 6027373 h 6551875"/>
              <a:gd name="connsiteX20" fmla="*/ 11345597 w 12191999"/>
              <a:gd name="connsiteY20" fmla="*/ 6043248 h 6551875"/>
              <a:gd name="connsiteX21" fmla="*/ 11304321 w 12191999"/>
              <a:gd name="connsiteY21" fmla="*/ 6059123 h 6551875"/>
              <a:gd name="connsiteX22" fmla="*/ 11267809 w 12191999"/>
              <a:gd name="connsiteY22" fmla="*/ 6074998 h 6551875"/>
              <a:gd name="connsiteX23" fmla="*/ 11229709 w 12191999"/>
              <a:gd name="connsiteY23" fmla="*/ 6094048 h 6551875"/>
              <a:gd name="connsiteX24" fmla="*/ 11191609 w 12191999"/>
              <a:gd name="connsiteY24" fmla="*/ 6113098 h 6551875"/>
              <a:gd name="connsiteX25" fmla="*/ 11155097 w 12191999"/>
              <a:gd name="connsiteY25" fmla="*/ 6132148 h 6551875"/>
              <a:gd name="connsiteX26" fmla="*/ 11113821 w 12191999"/>
              <a:gd name="connsiteY26" fmla="*/ 6148023 h 6551875"/>
              <a:gd name="connsiteX27" fmla="*/ 11067783 w 12191999"/>
              <a:gd name="connsiteY27" fmla="*/ 6162311 h 6551875"/>
              <a:gd name="connsiteX28" fmla="*/ 11015397 w 12191999"/>
              <a:gd name="connsiteY28" fmla="*/ 6173423 h 6551875"/>
              <a:gd name="connsiteX29" fmla="*/ 10955071 w 12191999"/>
              <a:gd name="connsiteY29" fmla="*/ 6181361 h 6551875"/>
              <a:gd name="connsiteX30" fmla="*/ 10886809 w 12191999"/>
              <a:gd name="connsiteY30" fmla="*/ 6182948 h 6551875"/>
              <a:gd name="connsiteX31" fmla="*/ 10818547 w 12191999"/>
              <a:gd name="connsiteY31" fmla="*/ 6181361 h 6551875"/>
              <a:gd name="connsiteX32" fmla="*/ 10758221 w 12191999"/>
              <a:gd name="connsiteY32" fmla="*/ 6173423 h 6551875"/>
              <a:gd name="connsiteX33" fmla="*/ 10705833 w 12191999"/>
              <a:gd name="connsiteY33" fmla="*/ 6162311 h 6551875"/>
              <a:gd name="connsiteX34" fmla="*/ 10659797 w 12191999"/>
              <a:gd name="connsiteY34" fmla="*/ 6148023 h 6551875"/>
              <a:gd name="connsiteX35" fmla="*/ 10618521 w 12191999"/>
              <a:gd name="connsiteY35" fmla="*/ 6132148 h 6551875"/>
              <a:gd name="connsiteX36" fmla="*/ 10582009 w 12191999"/>
              <a:gd name="connsiteY36" fmla="*/ 6113098 h 6551875"/>
              <a:gd name="connsiteX37" fmla="*/ 10543909 w 12191999"/>
              <a:gd name="connsiteY37" fmla="*/ 6094048 h 6551875"/>
              <a:gd name="connsiteX38" fmla="*/ 10505809 w 12191999"/>
              <a:gd name="connsiteY38" fmla="*/ 6074998 h 6551875"/>
              <a:gd name="connsiteX39" fmla="*/ 10469297 w 12191999"/>
              <a:gd name="connsiteY39" fmla="*/ 6059123 h 6551875"/>
              <a:gd name="connsiteX40" fmla="*/ 10428021 w 12191999"/>
              <a:gd name="connsiteY40" fmla="*/ 6043248 h 6551875"/>
              <a:gd name="connsiteX41" fmla="*/ 10381983 w 12191999"/>
              <a:gd name="connsiteY41" fmla="*/ 6027373 h 6551875"/>
              <a:gd name="connsiteX42" fmla="*/ 10329597 w 12191999"/>
              <a:gd name="connsiteY42" fmla="*/ 6016261 h 6551875"/>
              <a:gd name="connsiteX43" fmla="*/ 10269271 w 12191999"/>
              <a:gd name="connsiteY43" fmla="*/ 6009911 h 6551875"/>
              <a:gd name="connsiteX44" fmla="*/ 10201009 w 12191999"/>
              <a:gd name="connsiteY44" fmla="*/ 6006736 h 6551875"/>
              <a:gd name="connsiteX45" fmla="*/ 10132747 w 12191999"/>
              <a:gd name="connsiteY45" fmla="*/ 6009911 h 6551875"/>
              <a:gd name="connsiteX46" fmla="*/ 10072421 w 12191999"/>
              <a:gd name="connsiteY46" fmla="*/ 6016261 h 6551875"/>
              <a:gd name="connsiteX47" fmla="*/ 10020033 w 12191999"/>
              <a:gd name="connsiteY47" fmla="*/ 6027373 h 6551875"/>
              <a:gd name="connsiteX48" fmla="*/ 9973997 w 12191999"/>
              <a:gd name="connsiteY48" fmla="*/ 6043248 h 6551875"/>
              <a:gd name="connsiteX49" fmla="*/ 9932721 w 12191999"/>
              <a:gd name="connsiteY49" fmla="*/ 6059123 h 6551875"/>
              <a:gd name="connsiteX50" fmla="*/ 9896209 w 12191999"/>
              <a:gd name="connsiteY50" fmla="*/ 6074998 h 6551875"/>
              <a:gd name="connsiteX51" fmla="*/ 9820009 w 12191999"/>
              <a:gd name="connsiteY51" fmla="*/ 6113098 h 6551875"/>
              <a:gd name="connsiteX52" fmla="*/ 9783497 w 12191999"/>
              <a:gd name="connsiteY52" fmla="*/ 6132148 h 6551875"/>
              <a:gd name="connsiteX53" fmla="*/ 9742221 w 12191999"/>
              <a:gd name="connsiteY53" fmla="*/ 6148023 h 6551875"/>
              <a:gd name="connsiteX54" fmla="*/ 9696183 w 12191999"/>
              <a:gd name="connsiteY54" fmla="*/ 6162311 h 6551875"/>
              <a:gd name="connsiteX55" fmla="*/ 9643797 w 12191999"/>
              <a:gd name="connsiteY55" fmla="*/ 6173423 h 6551875"/>
              <a:gd name="connsiteX56" fmla="*/ 9583471 w 12191999"/>
              <a:gd name="connsiteY56" fmla="*/ 6181361 h 6551875"/>
              <a:gd name="connsiteX57" fmla="*/ 9515209 w 12191999"/>
              <a:gd name="connsiteY57" fmla="*/ 6182948 h 6551875"/>
              <a:gd name="connsiteX58" fmla="*/ 9446947 w 12191999"/>
              <a:gd name="connsiteY58" fmla="*/ 6181361 h 6551875"/>
              <a:gd name="connsiteX59" fmla="*/ 9386621 w 12191999"/>
              <a:gd name="connsiteY59" fmla="*/ 6173423 h 6551875"/>
              <a:gd name="connsiteX60" fmla="*/ 9334233 w 12191999"/>
              <a:gd name="connsiteY60" fmla="*/ 6162311 h 6551875"/>
              <a:gd name="connsiteX61" fmla="*/ 9288197 w 12191999"/>
              <a:gd name="connsiteY61" fmla="*/ 6148023 h 6551875"/>
              <a:gd name="connsiteX62" fmla="*/ 9246921 w 12191999"/>
              <a:gd name="connsiteY62" fmla="*/ 6132148 h 6551875"/>
              <a:gd name="connsiteX63" fmla="*/ 9210409 w 12191999"/>
              <a:gd name="connsiteY63" fmla="*/ 6113098 h 6551875"/>
              <a:gd name="connsiteX64" fmla="*/ 9172309 w 12191999"/>
              <a:gd name="connsiteY64" fmla="*/ 6094048 h 6551875"/>
              <a:gd name="connsiteX65" fmla="*/ 9134209 w 12191999"/>
              <a:gd name="connsiteY65" fmla="*/ 6074998 h 6551875"/>
              <a:gd name="connsiteX66" fmla="*/ 9097697 w 12191999"/>
              <a:gd name="connsiteY66" fmla="*/ 6059123 h 6551875"/>
              <a:gd name="connsiteX67" fmla="*/ 9056421 w 12191999"/>
              <a:gd name="connsiteY67" fmla="*/ 6043248 h 6551875"/>
              <a:gd name="connsiteX68" fmla="*/ 9010383 w 12191999"/>
              <a:gd name="connsiteY68" fmla="*/ 6027373 h 6551875"/>
              <a:gd name="connsiteX69" fmla="*/ 8957997 w 12191999"/>
              <a:gd name="connsiteY69" fmla="*/ 6016261 h 6551875"/>
              <a:gd name="connsiteX70" fmla="*/ 8897671 w 12191999"/>
              <a:gd name="connsiteY70" fmla="*/ 6009911 h 6551875"/>
              <a:gd name="connsiteX71" fmla="*/ 8827821 w 12191999"/>
              <a:gd name="connsiteY71" fmla="*/ 6006736 h 6551875"/>
              <a:gd name="connsiteX72" fmla="*/ 8761147 w 12191999"/>
              <a:gd name="connsiteY72" fmla="*/ 6009911 h 6551875"/>
              <a:gd name="connsiteX73" fmla="*/ 8700821 w 12191999"/>
              <a:gd name="connsiteY73" fmla="*/ 6016261 h 6551875"/>
              <a:gd name="connsiteX74" fmla="*/ 8648433 w 12191999"/>
              <a:gd name="connsiteY74" fmla="*/ 6027373 h 6551875"/>
              <a:gd name="connsiteX75" fmla="*/ 8602397 w 12191999"/>
              <a:gd name="connsiteY75" fmla="*/ 6043248 h 6551875"/>
              <a:gd name="connsiteX76" fmla="*/ 8561121 w 12191999"/>
              <a:gd name="connsiteY76" fmla="*/ 6059123 h 6551875"/>
              <a:gd name="connsiteX77" fmla="*/ 8524609 w 12191999"/>
              <a:gd name="connsiteY77" fmla="*/ 6074998 h 6551875"/>
              <a:gd name="connsiteX78" fmla="*/ 8486509 w 12191999"/>
              <a:gd name="connsiteY78" fmla="*/ 6094048 h 6551875"/>
              <a:gd name="connsiteX79" fmla="*/ 8448409 w 12191999"/>
              <a:gd name="connsiteY79" fmla="*/ 6113098 h 6551875"/>
              <a:gd name="connsiteX80" fmla="*/ 8411897 w 12191999"/>
              <a:gd name="connsiteY80" fmla="*/ 6132148 h 6551875"/>
              <a:gd name="connsiteX81" fmla="*/ 8370622 w 12191999"/>
              <a:gd name="connsiteY81" fmla="*/ 6148023 h 6551875"/>
              <a:gd name="connsiteX82" fmla="*/ 8324584 w 12191999"/>
              <a:gd name="connsiteY82" fmla="*/ 6162311 h 6551875"/>
              <a:gd name="connsiteX83" fmla="*/ 8272197 w 12191999"/>
              <a:gd name="connsiteY83" fmla="*/ 6173423 h 6551875"/>
              <a:gd name="connsiteX84" fmla="*/ 8211872 w 12191999"/>
              <a:gd name="connsiteY84" fmla="*/ 6181361 h 6551875"/>
              <a:gd name="connsiteX85" fmla="*/ 8143609 w 12191999"/>
              <a:gd name="connsiteY85" fmla="*/ 6182948 h 6551875"/>
              <a:gd name="connsiteX86" fmla="*/ 8075347 w 12191999"/>
              <a:gd name="connsiteY86" fmla="*/ 6181361 h 6551875"/>
              <a:gd name="connsiteX87" fmla="*/ 8015022 w 12191999"/>
              <a:gd name="connsiteY87" fmla="*/ 6173423 h 6551875"/>
              <a:gd name="connsiteX88" fmla="*/ 7962634 w 12191999"/>
              <a:gd name="connsiteY88" fmla="*/ 6162311 h 6551875"/>
              <a:gd name="connsiteX89" fmla="*/ 7916597 w 12191999"/>
              <a:gd name="connsiteY89" fmla="*/ 6148023 h 6551875"/>
              <a:gd name="connsiteX90" fmla="*/ 7875322 w 12191999"/>
              <a:gd name="connsiteY90" fmla="*/ 6132148 h 6551875"/>
              <a:gd name="connsiteX91" fmla="*/ 7838809 w 12191999"/>
              <a:gd name="connsiteY91" fmla="*/ 6113098 h 6551875"/>
              <a:gd name="connsiteX92" fmla="*/ 7800709 w 12191999"/>
              <a:gd name="connsiteY92" fmla="*/ 6094048 h 6551875"/>
              <a:gd name="connsiteX93" fmla="*/ 7762609 w 12191999"/>
              <a:gd name="connsiteY93" fmla="*/ 6074998 h 6551875"/>
              <a:gd name="connsiteX94" fmla="*/ 7726097 w 12191999"/>
              <a:gd name="connsiteY94" fmla="*/ 6059123 h 6551875"/>
              <a:gd name="connsiteX95" fmla="*/ 7684822 w 12191999"/>
              <a:gd name="connsiteY95" fmla="*/ 6043248 h 6551875"/>
              <a:gd name="connsiteX96" fmla="*/ 7638784 w 12191999"/>
              <a:gd name="connsiteY96" fmla="*/ 6027373 h 6551875"/>
              <a:gd name="connsiteX97" fmla="*/ 7586397 w 12191999"/>
              <a:gd name="connsiteY97" fmla="*/ 6016261 h 6551875"/>
              <a:gd name="connsiteX98" fmla="*/ 7526072 w 12191999"/>
              <a:gd name="connsiteY98" fmla="*/ 6009911 h 6551875"/>
              <a:gd name="connsiteX99" fmla="*/ 7457809 w 12191999"/>
              <a:gd name="connsiteY99" fmla="*/ 6006736 h 6551875"/>
              <a:gd name="connsiteX100" fmla="*/ 7389547 w 12191999"/>
              <a:gd name="connsiteY100" fmla="*/ 6009911 h 6551875"/>
              <a:gd name="connsiteX101" fmla="*/ 7329222 w 12191999"/>
              <a:gd name="connsiteY101" fmla="*/ 6016261 h 6551875"/>
              <a:gd name="connsiteX102" fmla="*/ 7276834 w 12191999"/>
              <a:gd name="connsiteY102" fmla="*/ 6027373 h 6551875"/>
              <a:gd name="connsiteX103" fmla="*/ 7230797 w 12191999"/>
              <a:gd name="connsiteY103" fmla="*/ 6043248 h 6551875"/>
              <a:gd name="connsiteX104" fmla="*/ 7189522 w 12191999"/>
              <a:gd name="connsiteY104" fmla="*/ 6059123 h 6551875"/>
              <a:gd name="connsiteX105" fmla="*/ 7153009 w 12191999"/>
              <a:gd name="connsiteY105" fmla="*/ 6074998 h 6551875"/>
              <a:gd name="connsiteX106" fmla="*/ 7114909 w 12191999"/>
              <a:gd name="connsiteY106" fmla="*/ 6094048 h 6551875"/>
              <a:gd name="connsiteX107" fmla="*/ 7076809 w 12191999"/>
              <a:gd name="connsiteY107" fmla="*/ 6113098 h 6551875"/>
              <a:gd name="connsiteX108" fmla="*/ 7040297 w 12191999"/>
              <a:gd name="connsiteY108" fmla="*/ 6132148 h 6551875"/>
              <a:gd name="connsiteX109" fmla="*/ 6999022 w 12191999"/>
              <a:gd name="connsiteY109" fmla="*/ 6148023 h 6551875"/>
              <a:gd name="connsiteX110" fmla="*/ 6952984 w 12191999"/>
              <a:gd name="connsiteY110" fmla="*/ 6162311 h 6551875"/>
              <a:gd name="connsiteX111" fmla="*/ 6900597 w 12191999"/>
              <a:gd name="connsiteY111" fmla="*/ 6173423 h 6551875"/>
              <a:gd name="connsiteX112" fmla="*/ 6840272 w 12191999"/>
              <a:gd name="connsiteY112" fmla="*/ 6181361 h 6551875"/>
              <a:gd name="connsiteX113" fmla="*/ 6781800 w 12191999"/>
              <a:gd name="connsiteY113" fmla="*/ 6182721 h 6551875"/>
              <a:gd name="connsiteX114" fmla="*/ 6723328 w 12191999"/>
              <a:gd name="connsiteY114" fmla="*/ 6181361 h 6551875"/>
              <a:gd name="connsiteX115" fmla="*/ 6663003 w 12191999"/>
              <a:gd name="connsiteY115" fmla="*/ 6173423 h 6551875"/>
              <a:gd name="connsiteX116" fmla="*/ 6610615 w 12191999"/>
              <a:gd name="connsiteY116" fmla="*/ 6162311 h 6551875"/>
              <a:gd name="connsiteX117" fmla="*/ 6564578 w 12191999"/>
              <a:gd name="connsiteY117" fmla="*/ 6148023 h 6551875"/>
              <a:gd name="connsiteX118" fmla="*/ 6523303 w 12191999"/>
              <a:gd name="connsiteY118" fmla="*/ 6132148 h 6551875"/>
              <a:gd name="connsiteX119" fmla="*/ 6486790 w 12191999"/>
              <a:gd name="connsiteY119" fmla="*/ 6113098 h 6551875"/>
              <a:gd name="connsiteX120" fmla="*/ 6448690 w 12191999"/>
              <a:gd name="connsiteY120" fmla="*/ 6094048 h 6551875"/>
              <a:gd name="connsiteX121" fmla="*/ 6410590 w 12191999"/>
              <a:gd name="connsiteY121" fmla="*/ 6074998 h 6551875"/>
              <a:gd name="connsiteX122" fmla="*/ 6374078 w 12191999"/>
              <a:gd name="connsiteY122" fmla="*/ 6059123 h 6551875"/>
              <a:gd name="connsiteX123" fmla="*/ 6332803 w 12191999"/>
              <a:gd name="connsiteY123" fmla="*/ 6043248 h 6551875"/>
              <a:gd name="connsiteX124" fmla="*/ 6286765 w 12191999"/>
              <a:gd name="connsiteY124" fmla="*/ 6027373 h 6551875"/>
              <a:gd name="connsiteX125" fmla="*/ 6234378 w 12191999"/>
              <a:gd name="connsiteY125" fmla="*/ 6016261 h 6551875"/>
              <a:gd name="connsiteX126" fmla="*/ 6174053 w 12191999"/>
              <a:gd name="connsiteY126" fmla="*/ 6009911 h 6551875"/>
              <a:gd name="connsiteX127" fmla="*/ 6105790 w 12191999"/>
              <a:gd name="connsiteY127" fmla="*/ 6006736 h 6551875"/>
              <a:gd name="connsiteX128" fmla="*/ 6096000 w 12191999"/>
              <a:gd name="connsiteY128" fmla="*/ 6007191 h 6551875"/>
              <a:gd name="connsiteX129" fmla="*/ 6086211 w 12191999"/>
              <a:gd name="connsiteY129" fmla="*/ 6006736 h 6551875"/>
              <a:gd name="connsiteX130" fmla="*/ 6017949 w 12191999"/>
              <a:gd name="connsiteY130" fmla="*/ 6009911 h 6551875"/>
              <a:gd name="connsiteX131" fmla="*/ 5957622 w 12191999"/>
              <a:gd name="connsiteY131" fmla="*/ 6016261 h 6551875"/>
              <a:gd name="connsiteX132" fmla="*/ 5905235 w 12191999"/>
              <a:gd name="connsiteY132" fmla="*/ 6027373 h 6551875"/>
              <a:gd name="connsiteX133" fmla="*/ 5859197 w 12191999"/>
              <a:gd name="connsiteY133" fmla="*/ 6043248 h 6551875"/>
              <a:gd name="connsiteX134" fmla="*/ 5817922 w 12191999"/>
              <a:gd name="connsiteY134" fmla="*/ 6059123 h 6551875"/>
              <a:gd name="connsiteX135" fmla="*/ 5781409 w 12191999"/>
              <a:gd name="connsiteY135" fmla="*/ 6074998 h 6551875"/>
              <a:gd name="connsiteX136" fmla="*/ 5743309 w 12191999"/>
              <a:gd name="connsiteY136" fmla="*/ 6094048 h 6551875"/>
              <a:gd name="connsiteX137" fmla="*/ 5705211 w 12191999"/>
              <a:gd name="connsiteY137" fmla="*/ 6113098 h 6551875"/>
              <a:gd name="connsiteX138" fmla="*/ 5668697 w 12191999"/>
              <a:gd name="connsiteY138" fmla="*/ 6132148 h 6551875"/>
              <a:gd name="connsiteX139" fmla="*/ 5627422 w 12191999"/>
              <a:gd name="connsiteY139" fmla="*/ 6148023 h 6551875"/>
              <a:gd name="connsiteX140" fmla="*/ 5581384 w 12191999"/>
              <a:gd name="connsiteY140" fmla="*/ 6162311 h 6551875"/>
              <a:gd name="connsiteX141" fmla="*/ 5528997 w 12191999"/>
              <a:gd name="connsiteY141" fmla="*/ 6173423 h 6551875"/>
              <a:gd name="connsiteX142" fmla="*/ 5468672 w 12191999"/>
              <a:gd name="connsiteY142" fmla="*/ 6181361 h 6551875"/>
              <a:gd name="connsiteX143" fmla="*/ 5410200 w 12191999"/>
              <a:gd name="connsiteY143" fmla="*/ 6182721 h 6551875"/>
              <a:gd name="connsiteX144" fmla="*/ 5351728 w 12191999"/>
              <a:gd name="connsiteY144" fmla="*/ 6181361 h 6551875"/>
              <a:gd name="connsiteX145" fmla="*/ 5291402 w 12191999"/>
              <a:gd name="connsiteY145" fmla="*/ 6173423 h 6551875"/>
              <a:gd name="connsiteX146" fmla="*/ 5239015 w 12191999"/>
              <a:gd name="connsiteY146" fmla="*/ 6162311 h 6551875"/>
              <a:gd name="connsiteX147" fmla="*/ 5192979 w 12191999"/>
              <a:gd name="connsiteY147" fmla="*/ 6148023 h 6551875"/>
              <a:gd name="connsiteX148" fmla="*/ 5151703 w 12191999"/>
              <a:gd name="connsiteY148" fmla="*/ 6132148 h 6551875"/>
              <a:gd name="connsiteX149" fmla="*/ 5115190 w 12191999"/>
              <a:gd name="connsiteY149" fmla="*/ 6113098 h 6551875"/>
              <a:gd name="connsiteX150" fmla="*/ 5077092 w 12191999"/>
              <a:gd name="connsiteY150" fmla="*/ 6094048 h 6551875"/>
              <a:gd name="connsiteX151" fmla="*/ 5038990 w 12191999"/>
              <a:gd name="connsiteY151" fmla="*/ 6074998 h 6551875"/>
              <a:gd name="connsiteX152" fmla="*/ 5002479 w 12191999"/>
              <a:gd name="connsiteY152" fmla="*/ 6059123 h 6551875"/>
              <a:gd name="connsiteX153" fmla="*/ 4961203 w 12191999"/>
              <a:gd name="connsiteY153" fmla="*/ 6043248 h 6551875"/>
              <a:gd name="connsiteX154" fmla="*/ 4915166 w 12191999"/>
              <a:gd name="connsiteY154" fmla="*/ 6027373 h 6551875"/>
              <a:gd name="connsiteX155" fmla="*/ 4862778 w 12191999"/>
              <a:gd name="connsiteY155" fmla="*/ 6016261 h 6551875"/>
              <a:gd name="connsiteX156" fmla="*/ 4802454 w 12191999"/>
              <a:gd name="connsiteY156" fmla="*/ 6009911 h 6551875"/>
              <a:gd name="connsiteX157" fmla="*/ 4734190 w 12191999"/>
              <a:gd name="connsiteY157" fmla="*/ 6006736 h 6551875"/>
              <a:gd name="connsiteX158" fmla="*/ 4665929 w 12191999"/>
              <a:gd name="connsiteY158" fmla="*/ 6009911 h 6551875"/>
              <a:gd name="connsiteX159" fmla="*/ 4605603 w 12191999"/>
              <a:gd name="connsiteY159" fmla="*/ 6016261 h 6551875"/>
              <a:gd name="connsiteX160" fmla="*/ 4553217 w 12191999"/>
              <a:gd name="connsiteY160" fmla="*/ 6027373 h 6551875"/>
              <a:gd name="connsiteX161" fmla="*/ 4507178 w 12191999"/>
              <a:gd name="connsiteY161" fmla="*/ 6043248 h 6551875"/>
              <a:gd name="connsiteX162" fmla="*/ 4465903 w 12191999"/>
              <a:gd name="connsiteY162" fmla="*/ 6059123 h 6551875"/>
              <a:gd name="connsiteX163" fmla="*/ 4429390 w 12191999"/>
              <a:gd name="connsiteY163" fmla="*/ 6074998 h 6551875"/>
              <a:gd name="connsiteX164" fmla="*/ 4353190 w 12191999"/>
              <a:gd name="connsiteY164" fmla="*/ 6113098 h 6551875"/>
              <a:gd name="connsiteX165" fmla="*/ 4316678 w 12191999"/>
              <a:gd name="connsiteY165" fmla="*/ 6132148 h 6551875"/>
              <a:gd name="connsiteX166" fmla="*/ 4275403 w 12191999"/>
              <a:gd name="connsiteY166" fmla="*/ 6148023 h 6551875"/>
              <a:gd name="connsiteX167" fmla="*/ 4229365 w 12191999"/>
              <a:gd name="connsiteY167" fmla="*/ 6162311 h 6551875"/>
              <a:gd name="connsiteX168" fmla="*/ 4176978 w 12191999"/>
              <a:gd name="connsiteY168" fmla="*/ 6173423 h 6551875"/>
              <a:gd name="connsiteX169" fmla="*/ 4116653 w 12191999"/>
              <a:gd name="connsiteY169" fmla="*/ 6181361 h 6551875"/>
              <a:gd name="connsiteX170" fmla="*/ 4048390 w 12191999"/>
              <a:gd name="connsiteY170" fmla="*/ 6182948 h 6551875"/>
              <a:gd name="connsiteX171" fmla="*/ 3980128 w 12191999"/>
              <a:gd name="connsiteY171" fmla="*/ 6181361 h 6551875"/>
              <a:gd name="connsiteX172" fmla="*/ 3919803 w 12191999"/>
              <a:gd name="connsiteY172" fmla="*/ 6173423 h 6551875"/>
              <a:gd name="connsiteX173" fmla="*/ 3867415 w 12191999"/>
              <a:gd name="connsiteY173" fmla="*/ 6162311 h 6551875"/>
              <a:gd name="connsiteX174" fmla="*/ 3821378 w 12191999"/>
              <a:gd name="connsiteY174" fmla="*/ 6148023 h 6551875"/>
              <a:gd name="connsiteX175" fmla="*/ 3780103 w 12191999"/>
              <a:gd name="connsiteY175" fmla="*/ 6132148 h 6551875"/>
              <a:gd name="connsiteX176" fmla="*/ 3743590 w 12191999"/>
              <a:gd name="connsiteY176" fmla="*/ 6113098 h 6551875"/>
              <a:gd name="connsiteX177" fmla="*/ 3705490 w 12191999"/>
              <a:gd name="connsiteY177" fmla="*/ 6094048 h 6551875"/>
              <a:gd name="connsiteX178" fmla="*/ 3667390 w 12191999"/>
              <a:gd name="connsiteY178" fmla="*/ 6074998 h 6551875"/>
              <a:gd name="connsiteX179" fmla="*/ 3630878 w 12191999"/>
              <a:gd name="connsiteY179" fmla="*/ 6059123 h 6551875"/>
              <a:gd name="connsiteX180" fmla="*/ 3589603 w 12191999"/>
              <a:gd name="connsiteY180" fmla="*/ 6043248 h 6551875"/>
              <a:gd name="connsiteX181" fmla="*/ 3543565 w 12191999"/>
              <a:gd name="connsiteY181" fmla="*/ 6027373 h 6551875"/>
              <a:gd name="connsiteX182" fmla="*/ 3491178 w 12191999"/>
              <a:gd name="connsiteY182" fmla="*/ 6016261 h 6551875"/>
              <a:gd name="connsiteX183" fmla="*/ 3430853 w 12191999"/>
              <a:gd name="connsiteY183" fmla="*/ 6009911 h 6551875"/>
              <a:gd name="connsiteX184" fmla="*/ 3361003 w 12191999"/>
              <a:gd name="connsiteY184" fmla="*/ 6006736 h 6551875"/>
              <a:gd name="connsiteX185" fmla="*/ 3294328 w 12191999"/>
              <a:gd name="connsiteY185" fmla="*/ 6009911 h 6551875"/>
              <a:gd name="connsiteX186" fmla="*/ 3234003 w 12191999"/>
              <a:gd name="connsiteY186" fmla="*/ 6016261 h 6551875"/>
              <a:gd name="connsiteX187" fmla="*/ 3181615 w 12191999"/>
              <a:gd name="connsiteY187" fmla="*/ 6027373 h 6551875"/>
              <a:gd name="connsiteX188" fmla="*/ 3135578 w 12191999"/>
              <a:gd name="connsiteY188" fmla="*/ 6043248 h 6551875"/>
              <a:gd name="connsiteX189" fmla="*/ 3094303 w 12191999"/>
              <a:gd name="connsiteY189" fmla="*/ 6059123 h 6551875"/>
              <a:gd name="connsiteX190" fmla="*/ 3057790 w 12191999"/>
              <a:gd name="connsiteY190" fmla="*/ 6074998 h 6551875"/>
              <a:gd name="connsiteX191" fmla="*/ 3019690 w 12191999"/>
              <a:gd name="connsiteY191" fmla="*/ 6094048 h 6551875"/>
              <a:gd name="connsiteX192" fmla="*/ 2981590 w 12191999"/>
              <a:gd name="connsiteY192" fmla="*/ 6113098 h 6551875"/>
              <a:gd name="connsiteX193" fmla="*/ 2945078 w 12191999"/>
              <a:gd name="connsiteY193" fmla="*/ 6132148 h 6551875"/>
              <a:gd name="connsiteX194" fmla="*/ 2903803 w 12191999"/>
              <a:gd name="connsiteY194" fmla="*/ 6148023 h 6551875"/>
              <a:gd name="connsiteX195" fmla="*/ 2857765 w 12191999"/>
              <a:gd name="connsiteY195" fmla="*/ 6162311 h 6551875"/>
              <a:gd name="connsiteX196" fmla="*/ 2805378 w 12191999"/>
              <a:gd name="connsiteY196" fmla="*/ 6173423 h 6551875"/>
              <a:gd name="connsiteX197" fmla="*/ 2745053 w 12191999"/>
              <a:gd name="connsiteY197" fmla="*/ 6181361 h 6551875"/>
              <a:gd name="connsiteX198" fmla="*/ 2676790 w 12191999"/>
              <a:gd name="connsiteY198" fmla="*/ 6182948 h 6551875"/>
              <a:gd name="connsiteX199" fmla="*/ 2608528 w 12191999"/>
              <a:gd name="connsiteY199" fmla="*/ 6181361 h 6551875"/>
              <a:gd name="connsiteX200" fmla="*/ 2548203 w 12191999"/>
              <a:gd name="connsiteY200" fmla="*/ 6173423 h 6551875"/>
              <a:gd name="connsiteX201" fmla="*/ 2495815 w 12191999"/>
              <a:gd name="connsiteY201" fmla="*/ 6162311 h 6551875"/>
              <a:gd name="connsiteX202" fmla="*/ 2449778 w 12191999"/>
              <a:gd name="connsiteY202" fmla="*/ 6148023 h 6551875"/>
              <a:gd name="connsiteX203" fmla="*/ 2408503 w 12191999"/>
              <a:gd name="connsiteY203" fmla="*/ 6132148 h 6551875"/>
              <a:gd name="connsiteX204" fmla="*/ 2371990 w 12191999"/>
              <a:gd name="connsiteY204" fmla="*/ 6113098 h 6551875"/>
              <a:gd name="connsiteX205" fmla="*/ 2333890 w 12191999"/>
              <a:gd name="connsiteY205" fmla="*/ 6094048 h 6551875"/>
              <a:gd name="connsiteX206" fmla="*/ 2295790 w 12191999"/>
              <a:gd name="connsiteY206" fmla="*/ 6074998 h 6551875"/>
              <a:gd name="connsiteX207" fmla="*/ 2259278 w 12191999"/>
              <a:gd name="connsiteY207" fmla="*/ 6059123 h 6551875"/>
              <a:gd name="connsiteX208" fmla="*/ 2218003 w 12191999"/>
              <a:gd name="connsiteY208" fmla="*/ 6043248 h 6551875"/>
              <a:gd name="connsiteX209" fmla="*/ 2171965 w 12191999"/>
              <a:gd name="connsiteY209" fmla="*/ 6027373 h 6551875"/>
              <a:gd name="connsiteX210" fmla="*/ 2119578 w 12191999"/>
              <a:gd name="connsiteY210" fmla="*/ 6016261 h 6551875"/>
              <a:gd name="connsiteX211" fmla="*/ 2059253 w 12191999"/>
              <a:gd name="connsiteY211" fmla="*/ 6009911 h 6551875"/>
              <a:gd name="connsiteX212" fmla="*/ 1990990 w 12191999"/>
              <a:gd name="connsiteY212" fmla="*/ 6006736 h 6551875"/>
              <a:gd name="connsiteX213" fmla="*/ 1922728 w 12191999"/>
              <a:gd name="connsiteY213" fmla="*/ 6009911 h 6551875"/>
              <a:gd name="connsiteX214" fmla="*/ 1862403 w 12191999"/>
              <a:gd name="connsiteY214" fmla="*/ 6016261 h 6551875"/>
              <a:gd name="connsiteX215" fmla="*/ 1810015 w 12191999"/>
              <a:gd name="connsiteY215" fmla="*/ 6027373 h 6551875"/>
              <a:gd name="connsiteX216" fmla="*/ 1763978 w 12191999"/>
              <a:gd name="connsiteY216" fmla="*/ 6043248 h 6551875"/>
              <a:gd name="connsiteX217" fmla="*/ 1722703 w 12191999"/>
              <a:gd name="connsiteY217" fmla="*/ 6059123 h 6551875"/>
              <a:gd name="connsiteX218" fmla="*/ 1686190 w 12191999"/>
              <a:gd name="connsiteY218" fmla="*/ 6074998 h 6551875"/>
              <a:gd name="connsiteX219" fmla="*/ 1648090 w 12191999"/>
              <a:gd name="connsiteY219" fmla="*/ 6094048 h 6551875"/>
              <a:gd name="connsiteX220" fmla="*/ 1609990 w 12191999"/>
              <a:gd name="connsiteY220" fmla="*/ 6113098 h 6551875"/>
              <a:gd name="connsiteX221" fmla="*/ 1573478 w 12191999"/>
              <a:gd name="connsiteY221" fmla="*/ 6132148 h 6551875"/>
              <a:gd name="connsiteX222" fmla="*/ 1532203 w 12191999"/>
              <a:gd name="connsiteY222" fmla="*/ 6148023 h 6551875"/>
              <a:gd name="connsiteX223" fmla="*/ 1486165 w 12191999"/>
              <a:gd name="connsiteY223" fmla="*/ 6162311 h 6551875"/>
              <a:gd name="connsiteX224" fmla="*/ 1433778 w 12191999"/>
              <a:gd name="connsiteY224" fmla="*/ 6173423 h 6551875"/>
              <a:gd name="connsiteX225" fmla="*/ 1373453 w 12191999"/>
              <a:gd name="connsiteY225" fmla="*/ 6181361 h 6551875"/>
              <a:gd name="connsiteX226" fmla="*/ 1305190 w 12191999"/>
              <a:gd name="connsiteY226" fmla="*/ 6182948 h 6551875"/>
              <a:gd name="connsiteX227" fmla="*/ 1236928 w 12191999"/>
              <a:gd name="connsiteY227" fmla="*/ 6181361 h 6551875"/>
              <a:gd name="connsiteX228" fmla="*/ 1176603 w 12191999"/>
              <a:gd name="connsiteY228" fmla="*/ 6173423 h 6551875"/>
              <a:gd name="connsiteX229" fmla="*/ 1124215 w 12191999"/>
              <a:gd name="connsiteY229" fmla="*/ 6162311 h 6551875"/>
              <a:gd name="connsiteX230" fmla="*/ 1078178 w 12191999"/>
              <a:gd name="connsiteY230" fmla="*/ 6148023 h 6551875"/>
              <a:gd name="connsiteX231" fmla="*/ 1036903 w 12191999"/>
              <a:gd name="connsiteY231" fmla="*/ 6132148 h 6551875"/>
              <a:gd name="connsiteX232" fmla="*/ 1000390 w 12191999"/>
              <a:gd name="connsiteY232" fmla="*/ 6113098 h 6551875"/>
              <a:gd name="connsiteX233" fmla="*/ 962290 w 12191999"/>
              <a:gd name="connsiteY233" fmla="*/ 6094048 h 6551875"/>
              <a:gd name="connsiteX234" fmla="*/ 924190 w 12191999"/>
              <a:gd name="connsiteY234" fmla="*/ 6074998 h 6551875"/>
              <a:gd name="connsiteX235" fmla="*/ 887678 w 12191999"/>
              <a:gd name="connsiteY235" fmla="*/ 6059123 h 6551875"/>
              <a:gd name="connsiteX236" fmla="*/ 846403 w 12191999"/>
              <a:gd name="connsiteY236" fmla="*/ 6043248 h 6551875"/>
              <a:gd name="connsiteX237" fmla="*/ 800365 w 12191999"/>
              <a:gd name="connsiteY237" fmla="*/ 6027373 h 6551875"/>
              <a:gd name="connsiteX238" fmla="*/ 747978 w 12191999"/>
              <a:gd name="connsiteY238" fmla="*/ 6016261 h 6551875"/>
              <a:gd name="connsiteX239" fmla="*/ 687653 w 12191999"/>
              <a:gd name="connsiteY239" fmla="*/ 6009911 h 6551875"/>
              <a:gd name="connsiteX240" fmla="*/ 619390 w 12191999"/>
              <a:gd name="connsiteY240" fmla="*/ 6006736 h 6551875"/>
              <a:gd name="connsiteX241" fmla="*/ 551128 w 12191999"/>
              <a:gd name="connsiteY241" fmla="*/ 6009911 h 6551875"/>
              <a:gd name="connsiteX242" fmla="*/ 490803 w 12191999"/>
              <a:gd name="connsiteY242" fmla="*/ 6016261 h 6551875"/>
              <a:gd name="connsiteX243" fmla="*/ 438415 w 12191999"/>
              <a:gd name="connsiteY243" fmla="*/ 6027373 h 6551875"/>
              <a:gd name="connsiteX244" fmla="*/ 392378 w 12191999"/>
              <a:gd name="connsiteY244" fmla="*/ 6043248 h 6551875"/>
              <a:gd name="connsiteX245" fmla="*/ 351103 w 12191999"/>
              <a:gd name="connsiteY245" fmla="*/ 6059123 h 6551875"/>
              <a:gd name="connsiteX246" fmla="*/ 314590 w 12191999"/>
              <a:gd name="connsiteY246" fmla="*/ 6074998 h 6551875"/>
              <a:gd name="connsiteX247" fmla="*/ 276490 w 12191999"/>
              <a:gd name="connsiteY247" fmla="*/ 6094048 h 6551875"/>
              <a:gd name="connsiteX248" fmla="*/ 238390 w 12191999"/>
              <a:gd name="connsiteY248" fmla="*/ 6113098 h 6551875"/>
              <a:gd name="connsiteX249" fmla="*/ 201878 w 12191999"/>
              <a:gd name="connsiteY249" fmla="*/ 6132148 h 6551875"/>
              <a:gd name="connsiteX250" fmla="*/ 160603 w 12191999"/>
              <a:gd name="connsiteY250" fmla="*/ 6148023 h 6551875"/>
              <a:gd name="connsiteX251" fmla="*/ 114565 w 12191999"/>
              <a:gd name="connsiteY251" fmla="*/ 6162311 h 6551875"/>
              <a:gd name="connsiteX252" fmla="*/ 62178 w 12191999"/>
              <a:gd name="connsiteY252" fmla="*/ 6173423 h 6551875"/>
              <a:gd name="connsiteX253" fmla="*/ 1853 w 12191999"/>
              <a:gd name="connsiteY253" fmla="*/ 6181361 h 6551875"/>
              <a:gd name="connsiteX254" fmla="*/ 1 w 12191999"/>
              <a:gd name="connsiteY254" fmla="*/ 6181404 h 6551875"/>
              <a:gd name="connsiteX255" fmla="*/ 1 w 12191999"/>
              <a:gd name="connsiteY255" fmla="*/ 6551875 h 6551875"/>
              <a:gd name="connsiteX256" fmla="*/ 0 w 12191999"/>
              <a:gd name="connsiteY256" fmla="*/ 6551875 h 6551875"/>
              <a:gd name="connsiteX257" fmla="*/ 0 w 12191999"/>
              <a:gd name="connsiteY257" fmla="*/ 0 h 65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191999" h="6551875">
                <a:moveTo>
                  <a:pt x="0" y="0"/>
                </a:moveTo>
                <a:lnTo>
                  <a:pt x="12191999" y="0"/>
                </a:lnTo>
                <a:lnTo>
                  <a:pt x="12191999" y="6181404"/>
                </a:lnTo>
                <a:lnTo>
                  <a:pt x="12190147" y="6181361"/>
                </a:lnTo>
                <a:lnTo>
                  <a:pt x="12129821" y="6173424"/>
                </a:lnTo>
                <a:lnTo>
                  <a:pt x="12077433" y="6162311"/>
                </a:lnTo>
                <a:lnTo>
                  <a:pt x="12031397" y="6148023"/>
                </a:lnTo>
                <a:lnTo>
                  <a:pt x="11990121" y="6132148"/>
                </a:lnTo>
                <a:lnTo>
                  <a:pt x="11953609" y="6113098"/>
                </a:lnTo>
                <a:lnTo>
                  <a:pt x="11915509" y="6094048"/>
                </a:lnTo>
                <a:lnTo>
                  <a:pt x="11877409" y="6074998"/>
                </a:lnTo>
                <a:lnTo>
                  <a:pt x="11840897" y="6059123"/>
                </a:lnTo>
                <a:lnTo>
                  <a:pt x="11799621" y="6043248"/>
                </a:lnTo>
                <a:lnTo>
                  <a:pt x="11753583" y="6027373"/>
                </a:lnTo>
                <a:lnTo>
                  <a:pt x="11701197" y="6016261"/>
                </a:lnTo>
                <a:lnTo>
                  <a:pt x="11640871" y="6009911"/>
                </a:lnTo>
                <a:lnTo>
                  <a:pt x="11572609" y="6006736"/>
                </a:lnTo>
                <a:lnTo>
                  <a:pt x="11504347" y="6009911"/>
                </a:lnTo>
                <a:lnTo>
                  <a:pt x="11444021" y="6016261"/>
                </a:lnTo>
                <a:lnTo>
                  <a:pt x="11391633" y="6027373"/>
                </a:lnTo>
                <a:lnTo>
                  <a:pt x="11345597" y="6043248"/>
                </a:lnTo>
                <a:lnTo>
                  <a:pt x="11304321" y="6059123"/>
                </a:lnTo>
                <a:lnTo>
                  <a:pt x="11267809" y="6074998"/>
                </a:lnTo>
                <a:lnTo>
                  <a:pt x="11229709" y="6094048"/>
                </a:lnTo>
                <a:lnTo>
                  <a:pt x="11191609" y="6113098"/>
                </a:lnTo>
                <a:lnTo>
                  <a:pt x="11155097" y="6132148"/>
                </a:lnTo>
                <a:lnTo>
                  <a:pt x="11113821" y="6148023"/>
                </a:lnTo>
                <a:lnTo>
                  <a:pt x="11067783" y="6162311"/>
                </a:lnTo>
                <a:lnTo>
                  <a:pt x="11015397" y="6173423"/>
                </a:lnTo>
                <a:lnTo>
                  <a:pt x="10955071" y="6181361"/>
                </a:lnTo>
                <a:lnTo>
                  <a:pt x="10886809" y="6182948"/>
                </a:lnTo>
                <a:lnTo>
                  <a:pt x="10818547" y="6181361"/>
                </a:lnTo>
                <a:lnTo>
                  <a:pt x="10758221" y="6173423"/>
                </a:lnTo>
                <a:lnTo>
                  <a:pt x="10705833" y="6162311"/>
                </a:lnTo>
                <a:lnTo>
                  <a:pt x="10659797" y="6148023"/>
                </a:lnTo>
                <a:lnTo>
                  <a:pt x="10618521" y="6132148"/>
                </a:lnTo>
                <a:lnTo>
                  <a:pt x="10582009" y="6113098"/>
                </a:lnTo>
                <a:lnTo>
                  <a:pt x="10543909" y="6094048"/>
                </a:lnTo>
                <a:lnTo>
                  <a:pt x="10505809" y="6074998"/>
                </a:lnTo>
                <a:lnTo>
                  <a:pt x="10469297" y="6059123"/>
                </a:lnTo>
                <a:lnTo>
                  <a:pt x="10428021" y="6043248"/>
                </a:lnTo>
                <a:lnTo>
                  <a:pt x="10381983" y="6027373"/>
                </a:lnTo>
                <a:lnTo>
                  <a:pt x="10329597" y="6016261"/>
                </a:lnTo>
                <a:lnTo>
                  <a:pt x="10269271" y="6009911"/>
                </a:lnTo>
                <a:lnTo>
                  <a:pt x="10201009" y="6006736"/>
                </a:lnTo>
                <a:lnTo>
                  <a:pt x="10132747" y="6009911"/>
                </a:lnTo>
                <a:lnTo>
                  <a:pt x="10072421" y="6016261"/>
                </a:lnTo>
                <a:lnTo>
                  <a:pt x="10020033" y="6027373"/>
                </a:lnTo>
                <a:lnTo>
                  <a:pt x="9973997" y="6043248"/>
                </a:lnTo>
                <a:lnTo>
                  <a:pt x="9932721" y="6059123"/>
                </a:lnTo>
                <a:lnTo>
                  <a:pt x="9896209" y="6074998"/>
                </a:lnTo>
                <a:lnTo>
                  <a:pt x="9820009" y="6113098"/>
                </a:lnTo>
                <a:lnTo>
                  <a:pt x="9783497" y="6132148"/>
                </a:lnTo>
                <a:lnTo>
                  <a:pt x="9742221" y="6148023"/>
                </a:lnTo>
                <a:lnTo>
                  <a:pt x="9696183" y="6162311"/>
                </a:lnTo>
                <a:lnTo>
                  <a:pt x="9643797" y="6173423"/>
                </a:lnTo>
                <a:lnTo>
                  <a:pt x="9583471" y="6181361"/>
                </a:lnTo>
                <a:lnTo>
                  <a:pt x="9515209" y="6182948"/>
                </a:lnTo>
                <a:lnTo>
                  <a:pt x="9446947" y="6181361"/>
                </a:lnTo>
                <a:lnTo>
                  <a:pt x="9386621" y="6173423"/>
                </a:lnTo>
                <a:lnTo>
                  <a:pt x="9334233" y="6162311"/>
                </a:lnTo>
                <a:lnTo>
                  <a:pt x="9288197" y="6148023"/>
                </a:lnTo>
                <a:lnTo>
                  <a:pt x="9246921" y="6132148"/>
                </a:lnTo>
                <a:lnTo>
                  <a:pt x="9210409" y="6113098"/>
                </a:lnTo>
                <a:lnTo>
                  <a:pt x="9172309" y="6094048"/>
                </a:lnTo>
                <a:lnTo>
                  <a:pt x="9134209" y="6074998"/>
                </a:lnTo>
                <a:lnTo>
                  <a:pt x="9097697" y="6059123"/>
                </a:lnTo>
                <a:lnTo>
                  <a:pt x="9056421" y="6043248"/>
                </a:lnTo>
                <a:lnTo>
                  <a:pt x="9010383" y="6027373"/>
                </a:lnTo>
                <a:lnTo>
                  <a:pt x="8957997" y="6016261"/>
                </a:lnTo>
                <a:lnTo>
                  <a:pt x="8897671" y="6009911"/>
                </a:lnTo>
                <a:lnTo>
                  <a:pt x="8827821" y="6006736"/>
                </a:lnTo>
                <a:lnTo>
                  <a:pt x="8761147" y="6009911"/>
                </a:lnTo>
                <a:lnTo>
                  <a:pt x="8700821" y="6016261"/>
                </a:lnTo>
                <a:lnTo>
                  <a:pt x="8648433" y="6027373"/>
                </a:lnTo>
                <a:lnTo>
                  <a:pt x="8602397" y="6043248"/>
                </a:lnTo>
                <a:lnTo>
                  <a:pt x="8561121" y="6059123"/>
                </a:lnTo>
                <a:lnTo>
                  <a:pt x="8524609" y="6074998"/>
                </a:lnTo>
                <a:lnTo>
                  <a:pt x="8486509" y="6094048"/>
                </a:lnTo>
                <a:lnTo>
                  <a:pt x="8448409" y="6113098"/>
                </a:lnTo>
                <a:lnTo>
                  <a:pt x="8411897" y="6132148"/>
                </a:lnTo>
                <a:lnTo>
                  <a:pt x="8370622" y="6148023"/>
                </a:lnTo>
                <a:lnTo>
                  <a:pt x="8324584" y="6162311"/>
                </a:lnTo>
                <a:lnTo>
                  <a:pt x="8272197" y="6173423"/>
                </a:lnTo>
                <a:lnTo>
                  <a:pt x="8211872" y="6181361"/>
                </a:lnTo>
                <a:lnTo>
                  <a:pt x="8143609" y="6182948"/>
                </a:lnTo>
                <a:lnTo>
                  <a:pt x="8075347" y="6181361"/>
                </a:lnTo>
                <a:lnTo>
                  <a:pt x="8015022" y="6173423"/>
                </a:lnTo>
                <a:lnTo>
                  <a:pt x="7962634" y="6162311"/>
                </a:lnTo>
                <a:lnTo>
                  <a:pt x="7916597" y="6148023"/>
                </a:lnTo>
                <a:lnTo>
                  <a:pt x="7875322" y="6132148"/>
                </a:lnTo>
                <a:lnTo>
                  <a:pt x="7838809" y="6113098"/>
                </a:lnTo>
                <a:lnTo>
                  <a:pt x="7800709" y="6094048"/>
                </a:lnTo>
                <a:lnTo>
                  <a:pt x="7762609" y="6074998"/>
                </a:lnTo>
                <a:lnTo>
                  <a:pt x="7726097" y="6059123"/>
                </a:lnTo>
                <a:lnTo>
                  <a:pt x="7684822" y="6043248"/>
                </a:lnTo>
                <a:lnTo>
                  <a:pt x="7638784" y="6027373"/>
                </a:lnTo>
                <a:lnTo>
                  <a:pt x="7586397" y="6016261"/>
                </a:lnTo>
                <a:lnTo>
                  <a:pt x="7526072" y="6009911"/>
                </a:lnTo>
                <a:lnTo>
                  <a:pt x="7457809" y="6006736"/>
                </a:lnTo>
                <a:lnTo>
                  <a:pt x="7389547" y="6009911"/>
                </a:lnTo>
                <a:lnTo>
                  <a:pt x="7329222" y="6016261"/>
                </a:lnTo>
                <a:lnTo>
                  <a:pt x="7276834" y="6027373"/>
                </a:lnTo>
                <a:lnTo>
                  <a:pt x="7230797" y="6043248"/>
                </a:lnTo>
                <a:lnTo>
                  <a:pt x="7189522" y="6059123"/>
                </a:lnTo>
                <a:lnTo>
                  <a:pt x="7153009" y="6074998"/>
                </a:lnTo>
                <a:lnTo>
                  <a:pt x="7114909" y="6094048"/>
                </a:lnTo>
                <a:lnTo>
                  <a:pt x="7076809" y="6113098"/>
                </a:lnTo>
                <a:lnTo>
                  <a:pt x="7040297" y="6132148"/>
                </a:lnTo>
                <a:lnTo>
                  <a:pt x="6999022" y="6148023"/>
                </a:lnTo>
                <a:lnTo>
                  <a:pt x="6952984" y="6162311"/>
                </a:lnTo>
                <a:lnTo>
                  <a:pt x="6900597" y="6173423"/>
                </a:lnTo>
                <a:lnTo>
                  <a:pt x="6840272" y="6181361"/>
                </a:lnTo>
                <a:lnTo>
                  <a:pt x="6781800" y="6182721"/>
                </a:lnTo>
                <a:lnTo>
                  <a:pt x="6723328" y="6181361"/>
                </a:lnTo>
                <a:lnTo>
                  <a:pt x="6663003" y="6173423"/>
                </a:lnTo>
                <a:lnTo>
                  <a:pt x="6610615" y="6162311"/>
                </a:lnTo>
                <a:lnTo>
                  <a:pt x="6564578" y="6148023"/>
                </a:lnTo>
                <a:lnTo>
                  <a:pt x="6523303" y="6132148"/>
                </a:lnTo>
                <a:lnTo>
                  <a:pt x="6486790" y="6113098"/>
                </a:lnTo>
                <a:lnTo>
                  <a:pt x="6448690" y="6094048"/>
                </a:lnTo>
                <a:lnTo>
                  <a:pt x="6410590" y="6074998"/>
                </a:lnTo>
                <a:lnTo>
                  <a:pt x="6374078" y="6059123"/>
                </a:lnTo>
                <a:lnTo>
                  <a:pt x="6332803" y="6043248"/>
                </a:lnTo>
                <a:lnTo>
                  <a:pt x="6286765" y="6027373"/>
                </a:lnTo>
                <a:lnTo>
                  <a:pt x="6234378" y="6016261"/>
                </a:lnTo>
                <a:lnTo>
                  <a:pt x="6174053" y="6009911"/>
                </a:lnTo>
                <a:lnTo>
                  <a:pt x="6105790" y="6006736"/>
                </a:lnTo>
                <a:lnTo>
                  <a:pt x="6096000" y="6007191"/>
                </a:lnTo>
                <a:lnTo>
                  <a:pt x="6086211" y="6006736"/>
                </a:lnTo>
                <a:lnTo>
                  <a:pt x="6017949" y="6009911"/>
                </a:lnTo>
                <a:lnTo>
                  <a:pt x="5957622" y="6016261"/>
                </a:lnTo>
                <a:lnTo>
                  <a:pt x="5905235" y="6027373"/>
                </a:lnTo>
                <a:lnTo>
                  <a:pt x="5859197" y="6043248"/>
                </a:lnTo>
                <a:lnTo>
                  <a:pt x="5817922" y="6059123"/>
                </a:lnTo>
                <a:lnTo>
                  <a:pt x="5781409" y="6074998"/>
                </a:lnTo>
                <a:lnTo>
                  <a:pt x="5743309" y="6094048"/>
                </a:lnTo>
                <a:lnTo>
                  <a:pt x="5705211" y="6113098"/>
                </a:lnTo>
                <a:lnTo>
                  <a:pt x="5668697" y="6132148"/>
                </a:lnTo>
                <a:lnTo>
                  <a:pt x="5627422" y="6148023"/>
                </a:lnTo>
                <a:lnTo>
                  <a:pt x="5581384" y="6162311"/>
                </a:lnTo>
                <a:lnTo>
                  <a:pt x="5528997" y="6173423"/>
                </a:lnTo>
                <a:lnTo>
                  <a:pt x="5468672" y="6181361"/>
                </a:lnTo>
                <a:lnTo>
                  <a:pt x="5410200" y="6182721"/>
                </a:lnTo>
                <a:lnTo>
                  <a:pt x="5351728" y="6181361"/>
                </a:lnTo>
                <a:lnTo>
                  <a:pt x="5291402" y="6173423"/>
                </a:lnTo>
                <a:lnTo>
                  <a:pt x="5239015" y="6162311"/>
                </a:lnTo>
                <a:lnTo>
                  <a:pt x="5192979" y="6148023"/>
                </a:lnTo>
                <a:lnTo>
                  <a:pt x="5151703" y="6132148"/>
                </a:lnTo>
                <a:lnTo>
                  <a:pt x="5115190" y="6113098"/>
                </a:lnTo>
                <a:lnTo>
                  <a:pt x="5077092" y="6094048"/>
                </a:lnTo>
                <a:lnTo>
                  <a:pt x="5038990" y="6074998"/>
                </a:lnTo>
                <a:lnTo>
                  <a:pt x="5002479" y="6059123"/>
                </a:lnTo>
                <a:lnTo>
                  <a:pt x="4961203" y="6043248"/>
                </a:lnTo>
                <a:lnTo>
                  <a:pt x="4915166" y="6027373"/>
                </a:lnTo>
                <a:lnTo>
                  <a:pt x="4862778" y="6016261"/>
                </a:lnTo>
                <a:lnTo>
                  <a:pt x="4802454" y="6009911"/>
                </a:lnTo>
                <a:lnTo>
                  <a:pt x="4734190" y="6006736"/>
                </a:lnTo>
                <a:lnTo>
                  <a:pt x="4665929" y="6009911"/>
                </a:lnTo>
                <a:lnTo>
                  <a:pt x="4605603" y="6016261"/>
                </a:lnTo>
                <a:lnTo>
                  <a:pt x="4553217" y="6027373"/>
                </a:lnTo>
                <a:lnTo>
                  <a:pt x="4507178" y="6043248"/>
                </a:lnTo>
                <a:lnTo>
                  <a:pt x="4465903" y="6059123"/>
                </a:lnTo>
                <a:lnTo>
                  <a:pt x="4429390" y="6074998"/>
                </a:lnTo>
                <a:lnTo>
                  <a:pt x="4353190" y="6113098"/>
                </a:lnTo>
                <a:lnTo>
                  <a:pt x="4316678" y="6132148"/>
                </a:lnTo>
                <a:lnTo>
                  <a:pt x="4275403" y="6148023"/>
                </a:lnTo>
                <a:lnTo>
                  <a:pt x="4229365" y="6162311"/>
                </a:lnTo>
                <a:lnTo>
                  <a:pt x="4176978" y="6173423"/>
                </a:lnTo>
                <a:lnTo>
                  <a:pt x="4116653" y="6181361"/>
                </a:lnTo>
                <a:lnTo>
                  <a:pt x="4048390" y="6182948"/>
                </a:lnTo>
                <a:lnTo>
                  <a:pt x="3980128" y="6181361"/>
                </a:lnTo>
                <a:lnTo>
                  <a:pt x="3919803" y="6173423"/>
                </a:lnTo>
                <a:lnTo>
                  <a:pt x="3867415" y="6162311"/>
                </a:lnTo>
                <a:lnTo>
                  <a:pt x="3821378" y="6148023"/>
                </a:lnTo>
                <a:lnTo>
                  <a:pt x="3780103" y="6132148"/>
                </a:lnTo>
                <a:lnTo>
                  <a:pt x="3743590" y="6113098"/>
                </a:lnTo>
                <a:lnTo>
                  <a:pt x="3705490" y="6094048"/>
                </a:lnTo>
                <a:lnTo>
                  <a:pt x="3667390" y="6074998"/>
                </a:lnTo>
                <a:lnTo>
                  <a:pt x="3630878" y="6059123"/>
                </a:lnTo>
                <a:lnTo>
                  <a:pt x="3589603" y="6043248"/>
                </a:lnTo>
                <a:lnTo>
                  <a:pt x="3543565" y="6027373"/>
                </a:lnTo>
                <a:lnTo>
                  <a:pt x="3491178" y="6016261"/>
                </a:lnTo>
                <a:lnTo>
                  <a:pt x="3430853" y="6009911"/>
                </a:lnTo>
                <a:lnTo>
                  <a:pt x="3361003" y="6006736"/>
                </a:lnTo>
                <a:lnTo>
                  <a:pt x="3294328" y="6009911"/>
                </a:lnTo>
                <a:lnTo>
                  <a:pt x="3234003" y="6016261"/>
                </a:lnTo>
                <a:lnTo>
                  <a:pt x="3181615" y="6027373"/>
                </a:lnTo>
                <a:lnTo>
                  <a:pt x="3135578" y="6043248"/>
                </a:lnTo>
                <a:lnTo>
                  <a:pt x="3094303" y="6059123"/>
                </a:lnTo>
                <a:lnTo>
                  <a:pt x="3057790" y="6074998"/>
                </a:lnTo>
                <a:lnTo>
                  <a:pt x="3019690" y="6094048"/>
                </a:lnTo>
                <a:lnTo>
                  <a:pt x="2981590" y="6113098"/>
                </a:lnTo>
                <a:lnTo>
                  <a:pt x="2945078" y="6132148"/>
                </a:lnTo>
                <a:lnTo>
                  <a:pt x="2903803" y="6148023"/>
                </a:lnTo>
                <a:lnTo>
                  <a:pt x="2857765" y="6162311"/>
                </a:lnTo>
                <a:lnTo>
                  <a:pt x="2805378" y="6173423"/>
                </a:lnTo>
                <a:lnTo>
                  <a:pt x="2745053" y="6181361"/>
                </a:lnTo>
                <a:lnTo>
                  <a:pt x="2676790" y="6182948"/>
                </a:lnTo>
                <a:lnTo>
                  <a:pt x="2608528" y="6181361"/>
                </a:lnTo>
                <a:lnTo>
                  <a:pt x="2548203" y="6173423"/>
                </a:lnTo>
                <a:lnTo>
                  <a:pt x="2495815" y="6162311"/>
                </a:lnTo>
                <a:lnTo>
                  <a:pt x="2449778" y="6148023"/>
                </a:lnTo>
                <a:lnTo>
                  <a:pt x="2408503" y="6132148"/>
                </a:lnTo>
                <a:lnTo>
                  <a:pt x="2371990" y="6113098"/>
                </a:lnTo>
                <a:lnTo>
                  <a:pt x="2333890" y="6094048"/>
                </a:lnTo>
                <a:lnTo>
                  <a:pt x="2295790" y="6074998"/>
                </a:lnTo>
                <a:lnTo>
                  <a:pt x="2259278" y="6059123"/>
                </a:lnTo>
                <a:lnTo>
                  <a:pt x="2218003" y="6043248"/>
                </a:lnTo>
                <a:lnTo>
                  <a:pt x="2171965" y="6027373"/>
                </a:lnTo>
                <a:lnTo>
                  <a:pt x="2119578" y="6016261"/>
                </a:lnTo>
                <a:lnTo>
                  <a:pt x="2059253" y="6009911"/>
                </a:lnTo>
                <a:lnTo>
                  <a:pt x="1990990" y="6006736"/>
                </a:lnTo>
                <a:lnTo>
                  <a:pt x="1922728" y="6009911"/>
                </a:lnTo>
                <a:lnTo>
                  <a:pt x="1862403" y="6016261"/>
                </a:lnTo>
                <a:lnTo>
                  <a:pt x="1810015" y="6027373"/>
                </a:lnTo>
                <a:lnTo>
                  <a:pt x="1763978" y="6043248"/>
                </a:lnTo>
                <a:lnTo>
                  <a:pt x="1722703" y="6059123"/>
                </a:lnTo>
                <a:lnTo>
                  <a:pt x="1686190" y="6074998"/>
                </a:lnTo>
                <a:lnTo>
                  <a:pt x="1648090" y="6094048"/>
                </a:lnTo>
                <a:lnTo>
                  <a:pt x="1609990" y="6113098"/>
                </a:lnTo>
                <a:lnTo>
                  <a:pt x="1573478" y="6132148"/>
                </a:lnTo>
                <a:lnTo>
                  <a:pt x="1532203" y="6148023"/>
                </a:lnTo>
                <a:lnTo>
                  <a:pt x="1486165" y="6162311"/>
                </a:lnTo>
                <a:lnTo>
                  <a:pt x="1433778" y="6173423"/>
                </a:lnTo>
                <a:lnTo>
                  <a:pt x="1373453" y="6181361"/>
                </a:lnTo>
                <a:lnTo>
                  <a:pt x="1305190" y="6182948"/>
                </a:lnTo>
                <a:lnTo>
                  <a:pt x="1236928" y="6181361"/>
                </a:lnTo>
                <a:lnTo>
                  <a:pt x="1176603" y="6173423"/>
                </a:lnTo>
                <a:lnTo>
                  <a:pt x="1124215" y="6162311"/>
                </a:lnTo>
                <a:lnTo>
                  <a:pt x="1078178" y="6148023"/>
                </a:lnTo>
                <a:lnTo>
                  <a:pt x="1036903" y="6132148"/>
                </a:lnTo>
                <a:lnTo>
                  <a:pt x="1000390" y="6113098"/>
                </a:lnTo>
                <a:lnTo>
                  <a:pt x="962290" y="6094048"/>
                </a:lnTo>
                <a:lnTo>
                  <a:pt x="924190" y="6074998"/>
                </a:lnTo>
                <a:lnTo>
                  <a:pt x="887678" y="6059123"/>
                </a:lnTo>
                <a:lnTo>
                  <a:pt x="846403" y="6043248"/>
                </a:lnTo>
                <a:lnTo>
                  <a:pt x="800365" y="6027373"/>
                </a:lnTo>
                <a:lnTo>
                  <a:pt x="747978" y="6016261"/>
                </a:lnTo>
                <a:lnTo>
                  <a:pt x="687653" y="6009911"/>
                </a:lnTo>
                <a:lnTo>
                  <a:pt x="619390" y="6006736"/>
                </a:lnTo>
                <a:lnTo>
                  <a:pt x="551128" y="6009911"/>
                </a:lnTo>
                <a:lnTo>
                  <a:pt x="490803" y="6016261"/>
                </a:lnTo>
                <a:lnTo>
                  <a:pt x="438415" y="6027373"/>
                </a:lnTo>
                <a:lnTo>
                  <a:pt x="392378" y="6043248"/>
                </a:lnTo>
                <a:lnTo>
                  <a:pt x="351103" y="6059123"/>
                </a:lnTo>
                <a:lnTo>
                  <a:pt x="314590" y="6074998"/>
                </a:lnTo>
                <a:lnTo>
                  <a:pt x="276490" y="6094048"/>
                </a:lnTo>
                <a:lnTo>
                  <a:pt x="238390" y="6113098"/>
                </a:lnTo>
                <a:lnTo>
                  <a:pt x="201878" y="6132148"/>
                </a:lnTo>
                <a:lnTo>
                  <a:pt x="160603" y="6148023"/>
                </a:lnTo>
                <a:lnTo>
                  <a:pt x="114565" y="6162311"/>
                </a:lnTo>
                <a:lnTo>
                  <a:pt x="62178" y="6173423"/>
                </a:lnTo>
                <a:lnTo>
                  <a:pt x="1853" y="6181361"/>
                </a:lnTo>
                <a:lnTo>
                  <a:pt x="1" y="6181404"/>
                </a:lnTo>
                <a:lnTo>
                  <a:pt x="1" y="6551875"/>
                </a:lnTo>
                <a:lnTo>
                  <a:pt x="0" y="65518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766762" y="662399"/>
            <a:ext cx="10780830" cy="1494000"/>
          </a:xfrm>
        </p:spPr>
        <p:txBody>
          <a:bodyPr anchor="t">
            <a:normAutofit/>
          </a:bodyPr>
          <a:lstStyle/>
          <a:p>
            <a:r>
              <a:rPr lang="es-ES" b="1" dirty="0">
                <a:latin typeface="SimSun"/>
                <a:ea typeface="SimSun"/>
                <a:cs typeface="Calibri Light"/>
              </a:rPr>
              <a:t>SISTEMA DE INFORMACIÓN</a:t>
            </a:r>
            <a:endParaRPr lang="es-ES" b="1" dirty="0">
              <a:latin typeface="SimSun"/>
              <a:ea typeface="SimSun"/>
            </a:endParaRPr>
          </a:p>
        </p:txBody>
      </p:sp>
      <p:sp>
        <p:nvSpPr>
          <p:cNvPr id="3" name="Marcador de contenido 2">
            <a:extLst>
              <a:ext uri="{FF2B5EF4-FFF2-40B4-BE49-F238E27FC236}">
                <a16:creationId xmlns:a16="http://schemas.microsoft.com/office/drawing/2014/main" id="{E7059957-7807-4B8A-B06C-3631A75BDDB4}"/>
              </a:ext>
            </a:extLst>
          </p:cNvPr>
          <p:cNvSpPr>
            <a:spLocks noGrp="1"/>
          </p:cNvSpPr>
          <p:nvPr>
            <p:ph idx="1"/>
          </p:nvPr>
        </p:nvSpPr>
        <p:spPr>
          <a:xfrm>
            <a:off x="766763" y="1407586"/>
            <a:ext cx="5565245" cy="4846799"/>
          </a:xfrm>
        </p:spPr>
        <p:txBody>
          <a:bodyPr vert="horz" lIns="91440" tIns="45720" rIns="91440" bIns="45720" rtlCol="0" anchor="t">
            <a:normAutofit fontScale="70000" lnSpcReduction="20000"/>
          </a:bodyPr>
          <a:lstStyle/>
          <a:p>
            <a:pPr algn="just">
              <a:buNone/>
            </a:pPr>
            <a:r>
              <a:rPr lang="es-ES" sz="2200" dirty="0">
                <a:solidFill>
                  <a:schemeClr val="tx1">
                    <a:alpha val="60000"/>
                  </a:schemeClr>
                </a:solidFill>
                <a:latin typeface="Georgia"/>
                <a:ea typeface="+mn-lt"/>
                <a:cs typeface="+mn-lt"/>
              </a:rPr>
              <a:t>Un sistema de información debe cumplir con los siguientes componentes básicos interactuando entre sí:</a:t>
            </a:r>
            <a:endParaRPr lang="es-ES" sz="2200">
              <a:solidFill>
                <a:srgbClr val="000000">
                  <a:alpha val="60000"/>
                </a:srgbClr>
              </a:solidFill>
              <a:latin typeface="Georgia"/>
              <a:cs typeface="Calibri"/>
            </a:endParaRPr>
          </a:p>
          <a:p>
            <a:pPr algn="just">
              <a:buFont typeface="Arial"/>
              <a:buChar char="•"/>
            </a:pPr>
            <a:r>
              <a:rPr lang="es-ES" sz="2200" dirty="0">
                <a:solidFill>
                  <a:schemeClr val="tx1">
                    <a:alpha val="60000"/>
                  </a:schemeClr>
                </a:solidFill>
                <a:latin typeface="Georgia"/>
                <a:ea typeface="+mn-lt"/>
                <a:cs typeface="+mn-lt"/>
              </a:rPr>
              <a:t>El </a:t>
            </a:r>
            <a:r>
              <a:rPr lang="es-ES" sz="2200" dirty="0">
                <a:solidFill>
                  <a:schemeClr val="tx1">
                    <a:alpha val="60000"/>
                  </a:schemeClr>
                </a:solidFill>
                <a:latin typeface="Georgia"/>
                <a:ea typeface="+mn-lt"/>
                <a:cs typeface="+mn-lt"/>
                <a:hlinkClick r:id="rId3">
                  <a:extLst>
                    <a:ext uri="{A12FA001-AC4F-418D-AE19-62706E023703}">
                      <ahyp:hlinkClr xmlns:ahyp="http://schemas.microsoft.com/office/drawing/2018/hyperlinkcolor" val="tx"/>
                    </a:ext>
                  </a:extLst>
                </a:hlinkClick>
              </a:rPr>
              <a:t>hardware</a:t>
            </a:r>
            <a:r>
              <a:rPr lang="es-ES" sz="2200" dirty="0">
                <a:solidFill>
                  <a:schemeClr val="tx1">
                    <a:alpha val="60000"/>
                  </a:schemeClr>
                </a:solidFill>
                <a:latin typeface="Georgia"/>
                <a:ea typeface="+mn-lt"/>
                <a:cs typeface="+mn-lt"/>
              </a:rPr>
              <a:t>, equipo físico utilizado para procesar y almacenar datos.</a:t>
            </a:r>
            <a:endParaRPr lang="es-ES" sz="2200">
              <a:solidFill>
                <a:schemeClr val="tx1">
                  <a:alpha val="60000"/>
                </a:schemeClr>
              </a:solidFill>
              <a:latin typeface="Georgia"/>
              <a:cs typeface="Calibri"/>
            </a:endParaRPr>
          </a:p>
          <a:p>
            <a:pPr algn="just">
              <a:buFont typeface="Arial"/>
              <a:buChar char="•"/>
            </a:pPr>
            <a:r>
              <a:rPr lang="es-ES" sz="2200" dirty="0">
                <a:solidFill>
                  <a:schemeClr val="tx1">
                    <a:alpha val="60000"/>
                  </a:schemeClr>
                </a:solidFill>
                <a:latin typeface="Georgia"/>
                <a:ea typeface="+mn-lt"/>
                <a:cs typeface="+mn-lt"/>
              </a:rPr>
              <a:t>El </a:t>
            </a:r>
            <a:r>
              <a:rPr lang="es-ES" sz="2200" dirty="0">
                <a:solidFill>
                  <a:schemeClr val="tx1">
                    <a:alpha val="60000"/>
                  </a:schemeClr>
                </a:solidFill>
                <a:latin typeface="Georgia"/>
                <a:ea typeface="+mn-lt"/>
                <a:cs typeface="+mn-lt"/>
                <a:hlinkClick r:id="rId4">
                  <a:extLst>
                    <a:ext uri="{A12FA001-AC4F-418D-AE19-62706E023703}">
                      <ahyp:hlinkClr xmlns:ahyp="http://schemas.microsoft.com/office/drawing/2018/hyperlinkcolor" val="tx"/>
                    </a:ext>
                  </a:extLst>
                </a:hlinkClick>
              </a:rPr>
              <a:t>software</a:t>
            </a:r>
            <a:r>
              <a:rPr lang="es-ES" sz="2200" dirty="0">
                <a:solidFill>
                  <a:schemeClr val="tx1">
                    <a:alpha val="60000"/>
                  </a:schemeClr>
                </a:solidFill>
                <a:latin typeface="Georgia"/>
                <a:ea typeface="+mn-lt"/>
                <a:cs typeface="+mn-lt"/>
              </a:rPr>
              <a:t> y los procedimientos utilizados para transformar y extraer información.</a:t>
            </a:r>
            <a:endParaRPr lang="es-ES" sz="2200">
              <a:solidFill>
                <a:schemeClr val="tx1">
                  <a:alpha val="60000"/>
                </a:schemeClr>
              </a:solidFill>
              <a:latin typeface="Georgia"/>
              <a:cs typeface="Calibri"/>
            </a:endParaRPr>
          </a:p>
          <a:p>
            <a:pPr algn="just">
              <a:buFont typeface="Arial"/>
              <a:buChar char="•"/>
            </a:pPr>
            <a:r>
              <a:rPr lang="es-ES" sz="4100" dirty="0">
                <a:solidFill>
                  <a:schemeClr val="tx1">
                    <a:alpha val="60000"/>
                  </a:schemeClr>
                </a:solidFill>
                <a:latin typeface="Century Schoolbook"/>
                <a:ea typeface="+mn-lt"/>
                <a:cs typeface="+mn-lt"/>
              </a:rPr>
              <a:t>Los </a:t>
            </a:r>
            <a:r>
              <a:rPr lang="es-ES" sz="4100" dirty="0">
                <a:solidFill>
                  <a:schemeClr val="tx1">
                    <a:alpha val="60000"/>
                  </a:schemeClr>
                </a:solidFill>
                <a:latin typeface="Century Schoolbook"/>
                <a:ea typeface="+mn-lt"/>
                <a:cs typeface="+mn-lt"/>
                <a:hlinkClick r:id="rId5">
                  <a:extLst>
                    <a:ext uri="{A12FA001-AC4F-418D-AE19-62706E023703}">
                      <ahyp:hlinkClr xmlns:ahyp="http://schemas.microsoft.com/office/drawing/2018/hyperlinkcolor" val="tx"/>
                    </a:ext>
                  </a:extLst>
                </a:hlinkClick>
              </a:rPr>
              <a:t>datos</a:t>
            </a:r>
            <a:r>
              <a:rPr lang="es-ES" sz="4100" dirty="0">
                <a:solidFill>
                  <a:schemeClr val="tx1">
                    <a:alpha val="60000"/>
                  </a:schemeClr>
                </a:solidFill>
                <a:latin typeface="Century Schoolbook"/>
                <a:ea typeface="+mn-lt"/>
                <a:cs typeface="+mn-lt"/>
              </a:rPr>
              <a:t> que representan las actividades de la empresa.</a:t>
            </a:r>
            <a:endParaRPr lang="es-ES" sz="4100">
              <a:solidFill>
                <a:schemeClr val="tx1">
                  <a:alpha val="60000"/>
                </a:schemeClr>
              </a:solidFill>
              <a:latin typeface="Century Schoolbook"/>
              <a:ea typeface="Tahoma"/>
              <a:cs typeface="Calibri"/>
            </a:endParaRPr>
          </a:p>
          <a:p>
            <a:pPr algn="just">
              <a:buFont typeface="Arial"/>
              <a:buChar char="•"/>
            </a:pPr>
            <a:r>
              <a:rPr lang="es-ES" sz="2200" dirty="0">
                <a:solidFill>
                  <a:schemeClr val="tx1">
                    <a:alpha val="60000"/>
                  </a:schemeClr>
                </a:solidFill>
                <a:latin typeface="Georgia"/>
                <a:ea typeface="+mn-lt"/>
                <a:cs typeface="+mn-lt"/>
              </a:rPr>
              <a:t>La red que permite compartir recursos entre ordenadores y dispositivos.</a:t>
            </a:r>
          </a:p>
          <a:p>
            <a:pPr algn="just">
              <a:buFont typeface="Arial"/>
              <a:buChar char="•"/>
            </a:pPr>
            <a:r>
              <a:rPr lang="es-ES" sz="2200" dirty="0">
                <a:solidFill>
                  <a:schemeClr val="tx1">
                    <a:alpha val="60000"/>
                  </a:schemeClr>
                </a:solidFill>
                <a:latin typeface="Georgia"/>
                <a:ea typeface="+mn-lt"/>
                <a:cs typeface="+mn-lt"/>
              </a:rPr>
              <a:t>Las personas que desarrollan, mantienen y utilizan el sistema.</a:t>
            </a:r>
          </a:p>
          <a:p>
            <a:pPr indent="0" algn="just">
              <a:buNone/>
            </a:pPr>
            <a:r>
              <a:rPr lang="es-ES" sz="2200" dirty="0">
                <a:solidFill>
                  <a:schemeClr val="tx1">
                    <a:alpha val="60000"/>
                  </a:schemeClr>
                </a:solidFill>
                <a:latin typeface="Georgia"/>
                <a:ea typeface="+mn-lt"/>
                <a:cs typeface="+mn-lt"/>
              </a:rPr>
              <a:t>Los sistemas de información son una combinación de tres partes principales: las personas, los procesos de la empresa y los equipos de tecnologías de la información.</a:t>
            </a:r>
            <a:endParaRPr lang="es-ES" sz="1800" dirty="0">
              <a:solidFill>
                <a:srgbClr val="000000">
                  <a:alpha val="60000"/>
                </a:srgbClr>
              </a:solidFill>
              <a:latin typeface="Georgia"/>
              <a:cs typeface="Calibri"/>
            </a:endParaRPr>
          </a:p>
          <a:p>
            <a:pPr indent="0">
              <a:buNone/>
            </a:pPr>
            <a:endParaRPr lang="es-ES" sz="1000">
              <a:solidFill>
                <a:schemeClr val="tx1">
                  <a:alpha val="60000"/>
                </a:schemeClr>
              </a:solidFill>
              <a:ea typeface="+mn-lt"/>
              <a:cs typeface="+mn-lt"/>
            </a:endParaRPr>
          </a:p>
          <a:p>
            <a:pPr indent="0">
              <a:buNone/>
            </a:pPr>
            <a:endParaRPr lang="es-ES" sz="1000">
              <a:solidFill>
                <a:schemeClr val="tx1">
                  <a:alpha val="60000"/>
                </a:schemeClr>
              </a:solidFill>
              <a:ea typeface="+mn-lt"/>
              <a:cs typeface="+mn-lt"/>
            </a:endParaRPr>
          </a:p>
          <a:p>
            <a:pPr indent="0">
              <a:buNone/>
            </a:pPr>
            <a:r>
              <a:rPr lang="es-ES" sz="1000" dirty="0">
                <a:solidFill>
                  <a:schemeClr val="tx1">
                    <a:alpha val="60000"/>
                  </a:schemeClr>
                </a:solidFill>
                <a:ea typeface="+mn-lt"/>
                <a:cs typeface="+mn-lt"/>
                <a:hlinkClick r:id="rId6">
                  <a:extLst>
                    <a:ext uri="{A12FA001-AC4F-418D-AE19-62706E023703}">
                      <ahyp:hlinkClr xmlns:ahyp="http://schemas.microsoft.com/office/drawing/2018/hyperlinkcolor" val="tx"/>
                    </a:ext>
                  </a:extLst>
                </a:hlinkClick>
              </a:rPr>
              <a:t>https://es.wikipedia.org/wiki/Sistema_de_informaci%C3%B3n</a:t>
            </a:r>
            <a:r>
              <a:rPr lang="es-ES" sz="1000" dirty="0">
                <a:solidFill>
                  <a:schemeClr val="tx1">
                    <a:alpha val="60000"/>
                  </a:schemeClr>
                </a:solidFill>
                <a:ea typeface="+mn-lt"/>
                <a:cs typeface="+mn-lt"/>
              </a:rPr>
              <a:t> </a:t>
            </a:r>
            <a:endParaRPr lang="es-ES" sz="1000" dirty="0">
              <a:solidFill>
                <a:schemeClr val="tx1">
                  <a:alpha val="60000"/>
                </a:schemeClr>
              </a:solidFill>
            </a:endParaRPr>
          </a:p>
          <a:p>
            <a:pPr indent="228600">
              <a:buNone/>
            </a:pPr>
            <a:endParaRPr lang="es-ES" sz="1000">
              <a:solidFill>
                <a:schemeClr val="tx1">
                  <a:alpha val="60000"/>
                </a:schemeClr>
              </a:solidFill>
              <a:ea typeface="+mn-lt"/>
              <a:cs typeface="+mn-lt"/>
            </a:endParaRPr>
          </a:p>
        </p:txBody>
      </p:sp>
      <p:pic>
        <p:nvPicPr>
          <p:cNvPr id="4" name="Imagen 5" descr="Diagrama, Esquemático&#10;&#10;Descripción generada automáticamente">
            <a:extLst>
              <a:ext uri="{FF2B5EF4-FFF2-40B4-BE49-F238E27FC236}">
                <a16:creationId xmlns:a16="http://schemas.microsoft.com/office/drawing/2014/main" id="{6A44CCD8-5E4B-49A4-BC64-BE7B833FBCA5}"/>
              </a:ext>
            </a:extLst>
          </p:cNvPr>
          <p:cNvPicPr>
            <a:picLocks noChangeAspect="1"/>
          </p:cNvPicPr>
          <p:nvPr/>
        </p:nvPicPr>
        <p:blipFill>
          <a:blip r:embed="rId7"/>
          <a:stretch>
            <a:fillRect/>
          </a:stretch>
        </p:blipFill>
        <p:spPr>
          <a:xfrm>
            <a:off x="6614583" y="2164985"/>
            <a:ext cx="5451592" cy="2529089"/>
          </a:xfrm>
          <a:prstGeom prst="rect">
            <a:avLst/>
          </a:prstGeom>
        </p:spPr>
      </p:pic>
      <p:sp>
        <p:nvSpPr>
          <p:cNvPr id="5" name="CuadroTexto 4">
            <a:extLst>
              <a:ext uri="{FF2B5EF4-FFF2-40B4-BE49-F238E27FC236}">
                <a16:creationId xmlns:a16="http://schemas.microsoft.com/office/drawing/2014/main" id="{FE4A36E4-C361-4DD7-BEB6-7A96E6911F7D}"/>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
        <p:nvSpPr>
          <p:cNvPr id="6" name="CuadroTexto 5">
            <a:extLst>
              <a:ext uri="{FF2B5EF4-FFF2-40B4-BE49-F238E27FC236}">
                <a16:creationId xmlns:a16="http://schemas.microsoft.com/office/drawing/2014/main" id="{BD61D7E1-4F57-4475-BD00-5669EB8326A4}"/>
              </a:ext>
            </a:extLst>
          </p:cNvPr>
          <p:cNvSpPr txBox="1"/>
          <p:nvPr/>
        </p:nvSpPr>
        <p:spPr>
          <a:xfrm>
            <a:off x="6809316" y="5190067"/>
            <a:ext cx="5050366" cy="646331"/>
          </a:xfrm>
          <a:prstGeom prst="rect">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563C1"/>
                </a:solidFill>
                <a:cs typeface="Calibri"/>
                <a:hlinkClick r:id="rId8"/>
              </a:rPr>
              <a:t>Ampliar</a:t>
            </a:r>
            <a:r>
              <a:rPr lang="en-US" sz="1200" dirty="0">
                <a:solidFill>
                  <a:srgbClr val="0563C1"/>
                </a:solidFill>
                <a:cs typeface="Calibri"/>
                <a:hlinkClick r:id="rId8">
                  <a:extLst>
                    <a:ext uri="{A12FA001-AC4F-418D-AE19-62706E023703}">
                      <ahyp:hlinkClr xmlns:ahyp="http://schemas.microsoft.com/office/drawing/2018/hyperlinkcolor" val="tx"/>
                    </a:ext>
                  </a:extLst>
                </a:hlinkClick>
              </a:rPr>
              <a:t> los Sistemas de información: </a:t>
            </a:r>
            <a:endParaRPr lang="es-ES" dirty="0">
              <a:solidFill>
                <a:srgbClr val="000000"/>
              </a:solidFill>
              <a:cs typeface="Calibri"/>
              <a:hlinkClick r:id="rId8">
                <a:extLst>
                  <a:ext uri="{A12FA001-AC4F-418D-AE19-62706E023703}">
                    <ahyp:hlinkClr xmlns:ahyp="http://schemas.microsoft.com/office/drawing/2018/hyperlinkcolor" val="tx"/>
                  </a:ext>
                </a:extLst>
              </a:hlinkClick>
            </a:endParaRPr>
          </a:p>
          <a:p>
            <a:r>
              <a:rPr lang="en-US" sz="1200" dirty="0">
                <a:solidFill>
                  <a:srgbClr val="0563C1"/>
                </a:solidFill>
                <a:cs typeface="Calibri"/>
                <a:hlinkClick r:id="rId8">
                  <a:extLst>
                    <a:ext uri="{A12FA001-AC4F-418D-AE19-62706E023703}">
                      <ahyp:hlinkClr xmlns:ahyp="http://schemas.microsoft.com/office/drawing/2018/hyperlinkcolor" val="tx"/>
                    </a:ext>
                  </a:extLst>
                </a:hlinkClick>
              </a:rPr>
              <a:t>https://concepto.de/sistema-de-informacion/#ixzz70xeZdHUM</a:t>
            </a:r>
          </a:p>
          <a:p>
            <a:endParaRPr lang="en-US" sz="1200" dirty="0">
              <a:solidFill>
                <a:srgbClr val="0563C1"/>
              </a:solidFill>
              <a:cs typeface="Calibri"/>
            </a:endParaRPr>
          </a:p>
        </p:txBody>
      </p:sp>
    </p:spTree>
    <p:extLst>
      <p:ext uri="{BB962C8B-B14F-4D97-AF65-F5344CB8AC3E}">
        <p14:creationId xmlns:p14="http://schemas.microsoft.com/office/powerpoint/2010/main" val="261025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59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561160" y="1753972"/>
            <a:ext cx="2743200" cy="2743200"/>
          </a:xfrm>
          <a:prstGeom prst="ellipse">
            <a:avLst/>
          </a:prstGeom>
          <a:solidFill>
            <a:schemeClr val="accent5">
              <a:lumMod val="20000"/>
              <a:lumOff val="80000"/>
            </a:schemeClr>
          </a:solidFill>
          <a:ln w="174625" cmpd="thinThick">
            <a:solidFill>
              <a:srgbClr val="262626"/>
            </a:solidFill>
          </a:ln>
        </p:spPr>
        <p:txBody>
          <a:bodyPr>
            <a:normAutofit/>
          </a:bodyPr>
          <a:lstStyle/>
          <a:p>
            <a:pPr algn="ctr"/>
            <a:r>
              <a:rPr lang="es-ES" sz="4000" b="1" dirty="0">
                <a:solidFill>
                  <a:srgbClr val="002060"/>
                </a:solidFill>
                <a:cs typeface="Calibri Light"/>
              </a:rPr>
              <a:t>Datos</a:t>
            </a:r>
          </a:p>
        </p:txBody>
      </p:sp>
      <p:pic>
        <p:nvPicPr>
          <p:cNvPr id="10" name="Imagen 11" descr="Diagrama&#10;&#10;Descripción generada automáticamente">
            <a:extLst>
              <a:ext uri="{FF2B5EF4-FFF2-40B4-BE49-F238E27FC236}">
                <a16:creationId xmlns:a16="http://schemas.microsoft.com/office/drawing/2014/main" id="{477B0CC0-DB4B-4036-B530-391D105FA6D8}"/>
              </a:ext>
            </a:extLst>
          </p:cNvPr>
          <p:cNvPicPr>
            <a:picLocks noChangeAspect="1"/>
          </p:cNvPicPr>
          <p:nvPr/>
        </p:nvPicPr>
        <p:blipFill>
          <a:blip r:embed="rId3"/>
          <a:stretch>
            <a:fillRect/>
          </a:stretch>
        </p:blipFill>
        <p:spPr>
          <a:xfrm>
            <a:off x="3981450" y="1651991"/>
            <a:ext cx="7188199" cy="2947161"/>
          </a:xfrm>
          <a:prstGeom prst="rect">
            <a:avLst/>
          </a:prstGeom>
        </p:spPr>
      </p:pic>
      <p:sp>
        <p:nvSpPr>
          <p:cNvPr id="3" name="Marcador de contenido 2">
            <a:extLst>
              <a:ext uri="{FF2B5EF4-FFF2-40B4-BE49-F238E27FC236}">
                <a16:creationId xmlns:a16="http://schemas.microsoft.com/office/drawing/2014/main" id="{E7059957-7807-4B8A-B06C-3631A75BDDB4}"/>
              </a:ext>
            </a:extLst>
          </p:cNvPr>
          <p:cNvSpPr>
            <a:spLocks noGrp="1"/>
          </p:cNvSpPr>
          <p:nvPr>
            <p:ph idx="1"/>
          </p:nvPr>
        </p:nvSpPr>
        <p:spPr>
          <a:xfrm>
            <a:off x="3886200" y="4741998"/>
            <a:ext cx="7502524" cy="1044440"/>
          </a:xfrm>
        </p:spPr>
        <p:txBody>
          <a:bodyPr vert="horz" lIns="91440" tIns="45720" rIns="91440" bIns="45720" rtlCol="0" anchor="t">
            <a:normAutofit/>
          </a:bodyPr>
          <a:lstStyle/>
          <a:p>
            <a:pPr indent="228600" algn="just">
              <a:buNone/>
            </a:pPr>
            <a:r>
              <a:rPr lang="es-ES" sz="1800" dirty="0">
                <a:latin typeface="Georgia"/>
                <a:ea typeface="+mn-lt"/>
                <a:cs typeface="+mn-lt"/>
              </a:rPr>
              <a:t>El componente básico de un SI  son los datos que se pueden introducir y se </a:t>
            </a:r>
            <a:r>
              <a:rPr lang="es-ES" sz="1800" b="1" dirty="0">
                <a:latin typeface="Georgia"/>
                <a:ea typeface="+mn-lt"/>
                <a:cs typeface="+mn-lt"/>
              </a:rPr>
              <a:t>almacenan</a:t>
            </a:r>
            <a:r>
              <a:rPr lang="es-ES" sz="1800" dirty="0">
                <a:latin typeface="Georgia"/>
                <a:ea typeface="+mn-lt"/>
                <a:cs typeface="+mn-lt"/>
              </a:rPr>
              <a:t> en el sistema para usarlos posteriormente o mostrarlos nuevamente.</a:t>
            </a:r>
            <a:endParaRPr lang="es-ES" sz="1800" dirty="0">
              <a:latin typeface="Georgia"/>
              <a:cs typeface="Calibri"/>
            </a:endParaRPr>
          </a:p>
        </p:txBody>
      </p:sp>
      <p:sp>
        <p:nvSpPr>
          <p:cNvPr id="5" name="CuadroTexto 4">
            <a:extLst>
              <a:ext uri="{FF2B5EF4-FFF2-40B4-BE49-F238E27FC236}">
                <a16:creationId xmlns:a16="http://schemas.microsoft.com/office/drawing/2014/main" id="{FE4A36E4-C361-4DD7-BEB6-7A96E6911F7D}"/>
              </a:ext>
            </a:extLst>
          </p:cNvPr>
          <p:cNvSpPr txBox="1"/>
          <p:nvPr/>
        </p:nvSpPr>
        <p:spPr>
          <a:xfrm>
            <a:off x="9938680" y="6159334"/>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
        <p:nvSpPr>
          <p:cNvPr id="4" name="Título 1">
            <a:extLst>
              <a:ext uri="{FF2B5EF4-FFF2-40B4-BE49-F238E27FC236}">
                <a16:creationId xmlns:a16="http://schemas.microsoft.com/office/drawing/2014/main" id="{0F690D34-EC10-4C64-9673-9869A347480E}"/>
              </a:ext>
            </a:extLst>
          </p:cNvPr>
          <p:cNvSpPr txBox="1">
            <a:spLocks/>
          </p:cNvSpPr>
          <p:nvPr/>
        </p:nvSpPr>
        <p:spPr>
          <a:xfrm>
            <a:off x="641735" y="552450"/>
            <a:ext cx="2185978" cy="445014"/>
          </a:xfrm>
          <a:prstGeom prst="rect">
            <a:avLst/>
          </a:prstGeom>
          <a:solidFill>
            <a:schemeClr val="accent1">
              <a:lumMod val="20000"/>
              <a:lumOff val="80000"/>
            </a:schemeClr>
          </a:solidFill>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s-ES" b="1" dirty="0">
                <a:cs typeface="Calibri Light"/>
              </a:rPr>
              <a:t>Ordenador</a:t>
            </a:r>
            <a:endParaRPr lang="es-ES" b="1">
              <a:cs typeface="Calibri Light"/>
            </a:endParaRPr>
          </a:p>
        </p:txBody>
      </p:sp>
      <p:sp>
        <p:nvSpPr>
          <p:cNvPr id="9" name="Marcador de contenido 2">
            <a:extLst>
              <a:ext uri="{FF2B5EF4-FFF2-40B4-BE49-F238E27FC236}">
                <a16:creationId xmlns:a16="http://schemas.microsoft.com/office/drawing/2014/main" id="{125922C4-3FAC-4717-8340-63A1C8A6F342}"/>
              </a:ext>
            </a:extLst>
          </p:cNvPr>
          <p:cNvSpPr txBox="1">
            <a:spLocks/>
          </p:cNvSpPr>
          <p:nvPr/>
        </p:nvSpPr>
        <p:spPr>
          <a:xfrm>
            <a:off x="2927734" y="555802"/>
            <a:ext cx="9040080" cy="441486"/>
          </a:xfrm>
          <a:prstGeom prst="rect">
            <a:avLst/>
          </a:prstGeom>
          <a:solidFill>
            <a:schemeClr val="accent1">
              <a:lumMod val="20000"/>
              <a:lumOff val="80000"/>
            </a:scheme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algn="just">
              <a:buNone/>
            </a:pPr>
            <a:r>
              <a:rPr lang="es-ES" sz="1900" dirty="0">
                <a:latin typeface="Georgia"/>
                <a:ea typeface="+mn-lt"/>
                <a:cs typeface="+mn-lt"/>
              </a:rPr>
              <a:t>Una máquina que recibe y procesa datos para convertirlos en información útil.</a:t>
            </a:r>
            <a:endParaRPr lang="es-ES" sz="1900">
              <a:latin typeface="Georgia"/>
              <a:cs typeface="Calibri"/>
            </a:endParaRPr>
          </a:p>
        </p:txBody>
      </p:sp>
      <p:pic>
        <p:nvPicPr>
          <p:cNvPr id="12" name="Imagen 12" descr="Imagen que contiene computadora, tabla, hombre, grupo&#10;&#10;Descripción generada automáticamente">
            <a:extLst>
              <a:ext uri="{FF2B5EF4-FFF2-40B4-BE49-F238E27FC236}">
                <a16:creationId xmlns:a16="http://schemas.microsoft.com/office/drawing/2014/main" id="{EDC82719-34CB-4843-A756-847A564044B0}"/>
              </a:ext>
            </a:extLst>
          </p:cNvPr>
          <p:cNvPicPr>
            <a:picLocks noChangeAspect="1"/>
          </p:cNvPicPr>
          <p:nvPr/>
        </p:nvPicPr>
        <p:blipFill>
          <a:blip r:embed="rId4"/>
          <a:stretch>
            <a:fillRect/>
          </a:stretch>
        </p:blipFill>
        <p:spPr>
          <a:xfrm>
            <a:off x="752475" y="5051082"/>
            <a:ext cx="2743200" cy="1575486"/>
          </a:xfrm>
          <a:prstGeom prst="rect">
            <a:avLst/>
          </a:prstGeom>
        </p:spPr>
      </p:pic>
    </p:spTree>
    <p:extLst>
      <p:ext uri="{BB962C8B-B14F-4D97-AF65-F5344CB8AC3E}">
        <p14:creationId xmlns:p14="http://schemas.microsoft.com/office/powerpoint/2010/main" val="3122052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38269" y="713603"/>
            <a:ext cx="4466167" cy="1719072"/>
          </a:xfrm>
          <a:prstGeom prst="ellipse">
            <a:avLst/>
          </a:prstGeom>
        </p:spPr>
        <p:txBody>
          <a:bodyPr anchor="b">
            <a:normAutofit/>
          </a:bodyPr>
          <a:lstStyle/>
          <a:p>
            <a:r>
              <a:rPr lang="es-ES" sz="3000" b="1" dirty="0">
                <a:latin typeface="Constantia"/>
                <a:cs typeface="Calibri Light"/>
              </a:rPr>
              <a:t>INFORMACIÓN</a:t>
            </a:r>
          </a:p>
        </p:txBody>
      </p:sp>
      <p:sp>
        <p:nvSpPr>
          <p:cNvPr id="4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7059957-7807-4B8A-B06C-3631A75BDDB4}"/>
              </a:ext>
            </a:extLst>
          </p:cNvPr>
          <p:cNvSpPr>
            <a:spLocks noGrp="1"/>
          </p:cNvSpPr>
          <p:nvPr>
            <p:ph idx="1"/>
          </p:nvPr>
        </p:nvSpPr>
        <p:spPr>
          <a:xfrm>
            <a:off x="630936" y="2807208"/>
            <a:ext cx="3429000" cy="3410712"/>
          </a:xfrm>
        </p:spPr>
        <p:txBody>
          <a:bodyPr vert="horz" lIns="91440" tIns="45720" rIns="91440" bIns="45720" rtlCol="0" anchor="t">
            <a:normAutofit/>
          </a:bodyPr>
          <a:lstStyle/>
          <a:p>
            <a:pPr indent="228600" algn="just">
              <a:buNone/>
            </a:pPr>
            <a:r>
              <a:rPr lang="es-ES" sz="1900" dirty="0">
                <a:ea typeface="+mn-lt"/>
                <a:cs typeface="+mn-lt"/>
              </a:rPr>
              <a:t>La </a:t>
            </a:r>
            <a:r>
              <a:rPr lang="es-ES" sz="1900" dirty="0">
                <a:ea typeface="+mn-lt"/>
                <a:cs typeface="+mn-lt"/>
                <a:hlinkClick r:id="rId3"/>
              </a:rPr>
              <a:t>información</a:t>
            </a:r>
            <a:r>
              <a:rPr lang="es-ES" sz="1900" dirty="0">
                <a:ea typeface="+mn-lt"/>
                <a:cs typeface="+mn-lt"/>
              </a:rPr>
              <a:t> se define como un conjunto de datos los cuales son adecuadamente procesados, para que de esta manera, puedan proveer un mensaje que contribuya a la toma de decisiones a la hora de resolver un problema o afrontar una situación cualquiera en la que se requiera de la toma de decisiones de cualquier tipo</a:t>
            </a:r>
            <a:endParaRPr lang="es-ES" sz="1900" dirty="0">
              <a:cs typeface="Calibri" panose="020F0502020204030204"/>
            </a:endParaRPr>
          </a:p>
        </p:txBody>
      </p:sp>
      <p:pic>
        <p:nvPicPr>
          <p:cNvPr id="6" name="Imagen 6" descr="Diagrama&#10;&#10;Descripción generada automáticamente">
            <a:extLst>
              <a:ext uri="{FF2B5EF4-FFF2-40B4-BE49-F238E27FC236}">
                <a16:creationId xmlns:a16="http://schemas.microsoft.com/office/drawing/2014/main" id="{D84ACE33-E853-4582-B54E-1C5C79D09118}"/>
              </a:ext>
            </a:extLst>
          </p:cNvPr>
          <p:cNvPicPr>
            <a:picLocks noChangeAspect="1"/>
          </p:cNvPicPr>
          <p:nvPr/>
        </p:nvPicPr>
        <p:blipFill>
          <a:blip r:embed="rId4"/>
          <a:stretch>
            <a:fillRect/>
          </a:stretch>
        </p:blipFill>
        <p:spPr>
          <a:xfrm>
            <a:off x="4664879" y="423458"/>
            <a:ext cx="6903720" cy="4021417"/>
          </a:xfrm>
          <a:prstGeom prst="rect">
            <a:avLst/>
          </a:prstGeom>
        </p:spPr>
      </p:pic>
      <p:sp>
        <p:nvSpPr>
          <p:cNvPr id="5" name="CuadroTexto 4">
            <a:extLst>
              <a:ext uri="{FF2B5EF4-FFF2-40B4-BE49-F238E27FC236}">
                <a16:creationId xmlns:a16="http://schemas.microsoft.com/office/drawing/2014/main" id="{FE4A36E4-C361-4DD7-BEB6-7A96E6911F7D}"/>
              </a:ext>
            </a:extLst>
          </p:cNvPr>
          <p:cNvSpPr txBox="1"/>
          <p:nvPr/>
        </p:nvSpPr>
        <p:spPr>
          <a:xfrm>
            <a:off x="9949263" y="6307501"/>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pic>
        <p:nvPicPr>
          <p:cNvPr id="7" name="Imagen 7" descr="Imagen que contiene Forma&#10;&#10;Descripción generada automáticamente">
            <a:extLst>
              <a:ext uri="{FF2B5EF4-FFF2-40B4-BE49-F238E27FC236}">
                <a16:creationId xmlns:a16="http://schemas.microsoft.com/office/drawing/2014/main" id="{D61BB973-717D-48F0-9F1A-5512A93F92B7}"/>
              </a:ext>
            </a:extLst>
          </p:cNvPr>
          <p:cNvPicPr>
            <a:picLocks noChangeAspect="1"/>
          </p:cNvPicPr>
          <p:nvPr/>
        </p:nvPicPr>
        <p:blipFill>
          <a:blip r:embed="rId5"/>
          <a:stretch>
            <a:fillRect/>
          </a:stretch>
        </p:blipFill>
        <p:spPr>
          <a:xfrm>
            <a:off x="5465233" y="4384569"/>
            <a:ext cx="5463116" cy="1972945"/>
          </a:xfrm>
          <a:prstGeom prst="rect">
            <a:avLst/>
          </a:prstGeom>
        </p:spPr>
      </p:pic>
    </p:spTree>
    <p:extLst>
      <p:ext uri="{BB962C8B-B14F-4D97-AF65-F5344CB8AC3E}">
        <p14:creationId xmlns:p14="http://schemas.microsoft.com/office/powerpoint/2010/main" val="203008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0D3370-BF49-4BA8-B0F3-240DA7AB3FC2}"/>
              </a:ext>
            </a:extLst>
          </p:cNvPr>
          <p:cNvSpPr>
            <a:spLocks noGrp="1"/>
          </p:cNvSpPr>
          <p:nvPr>
            <p:ph type="title"/>
          </p:nvPr>
        </p:nvSpPr>
        <p:spPr>
          <a:xfrm>
            <a:off x="1136396" y="457201"/>
            <a:ext cx="5814240" cy="1556870"/>
          </a:xfrm>
          <a:prstGeom prst="ellipse">
            <a:avLst/>
          </a:prstGeom>
        </p:spPr>
        <p:txBody>
          <a:bodyPr anchor="b">
            <a:normAutofit/>
          </a:bodyPr>
          <a:lstStyle/>
          <a:p>
            <a:r>
              <a:rPr lang="es-ES" sz="3400" b="1">
                <a:latin typeface="Constantia"/>
                <a:cs typeface="Calibri Light"/>
              </a:rPr>
              <a:t>CARACTERÍSTICAS DE LOS DATOS</a:t>
            </a:r>
            <a:endParaRPr lang="es-ES" sz="3400"/>
          </a:p>
        </p:txBody>
      </p:sp>
      <p:sp>
        <p:nvSpPr>
          <p:cNvPr id="3" name="Marcador de contenido 2">
            <a:extLst>
              <a:ext uri="{FF2B5EF4-FFF2-40B4-BE49-F238E27FC236}">
                <a16:creationId xmlns:a16="http://schemas.microsoft.com/office/drawing/2014/main" id="{E7059957-7807-4B8A-B06C-3631A75BDDB4}"/>
              </a:ext>
            </a:extLst>
          </p:cNvPr>
          <p:cNvSpPr>
            <a:spLocks noGrp="1"/>
          </p:cNvSpPr>
          <p:nvPr>
            <p:ph idx="1"/>
          </p:nvPr>
        </p:nvSpPr>
        <p:spPr>
          <a:xfrm>
            <a:off x="1136396" y="2277036"/>
            <a:ext cx="5814239" cy="3461155"/>
          </a:xfrm>
        </p:spPr>
        <p:txBody>
          <a:bodyPr vert="horz" lIns="91440" tIns="45720" rIns="91440" bIns="45720" rtlCol="0" anchor="t">
            <a:normAutofit/>
          </a:bodyPr>
          <a:lstStyle/>
          <a:p>
            <a:pPr marL="571500" indent="-342900"/>
            <a:r>
              <a:rPr lang="es-ES" sz="1900" dirty="0">
                <a:cs typeface="Calibri"/>
              </a:rPr>
              <a:t>DESTINATARIOS</a:t>
            </a:r>
          </a:p>
          <a:p>
            <a:pPr marL="1028700" lvl="1" indent="-342900"/>
            <a:r>
              <a:rPr lang="es-ES" sz="1900" dirty="0">
                <a:cs typeface="Calibri"/>
              </a:rPr>
              <a:t>PERSONAS Y MÁQUINAS</a:t>
            </a:r>
          </a:p>
          <a:p>
            <a:pPr marL="571500" indent="-342900"/>
            <a:r>
              <a:rPr lang="es-ES" sz="1900" dirty="0">
                <a:cs typeface="Calibri"/>
              </a:rPr>
              <a:t>REUTILIZACIÓN</a:t>
            </a:r>
          </a:p>
          <a:p>
            <a:pPr marL="571500" indent="-342900"/>
            <a:r>
              <a:rPr lang="es-ES" sz="1900" dirty="0">
                <a:cs typeface="Calibri"/>
              </a:rPr>
              <a:t>COMPARTIR</a:t>
            </a:r>
          </a:p>
          <a:p>
            <a:pPr marL="1028700" lvl="1" indent="-342900"/>
            <a:r>
              <a:rPr lang="es-ES" sz="1900" dirty="0">
                <a:cs typeface="Calibri"/>
              </a:rPr>
              <a:t>SISTEMAS</a:t>
            </a:r>
          </a:p>
          <a:p>
            <a:pPr marL="1028700" lvl="1" indent="-342900"/>
            <a:r>
              <a:rPr lang="es-ES" sz="1900" dirty="0">
                <a:cs typeface="Calibri"/>
              </a:rPr>
              <a:t>DISPOSITIVOS</a:t>
            </a:r>
          </a:p>
          <a:p>
            <a:pPr marL="1028700" lvl="1" indent="-342900"/>
            <a:r>
              <a:rPr lang="es-ES" sz="1900" dirty="0">
                <a:cs typeface="Calibri"/>
              </a:rPr>
              <a:t>PERSONAS</a:t>
            </a:r>
          </a:p>
          <a:p>
            <a:pPr marL="571500" indent="-342900"/>
            <a:r>
              <a:rPr lang="es-ES" sz="1900" dirty="0">
                <a:cs typeface="Calibri"/>
                <a:hlinkClick r:id="rId3"/>
              </a:rPr>
              <a:t>ALMACENAR DATOS</a:t>
            </a:r>
          </a:p>
          <a:p>
            <a:pPr marL="1028700" lvl="1" indent="-342900"/>
            <a:r>
              <a:rPr lang="es-ES" sz="1900" dirty="0">
                <a:cs typeface="Calibri"/>
              </a:rPr>
              <a:t>TEXTO</a:t>
            </a:r>
          </a:p>
          <a:p>
            <a:pPr marL="1028700" lvl="1" indent="-342900"/>
            <a:r>
              <a:rPr lang="es-ES" sz="1900" dirty="0">
                <a:cs typeface="Calibri"/>
              </a:rPr>
              <a:t>BINARIO (manera natural)</a:t>
            </a:r>
          </a:p>
        </p:txBody>
      </p:sp>
      <p:pic>
        <p:nvPicPr>
          <p:cNvPr id="8" name="Imagen 8" descr="Imagen que contiene Calendario&#10;&#10;Descripción generada automáticamente">
            <a:extLst>
              <a:ext uri="{FF2B5EF4-FFF2-40B4-BE49-F238E27FC236}">
                <a16:creationId xmlns:a16="http://schemas.microsoft.com/office/drawing/2014/main" id="{82DAACD8-DF03-4842-8830-4B9492B26FCF}"/>
              </a:ext>
            </a:extLst>
          </p:cNvPr>
          <p:cNvPicPr>
            <a:picLocks noChangeAspect="1"/>
          </p:cNvPicPr>
          <p:nvPr/>
        </p:nvPicPr>
        <p:blipFill>
          <a:blip r:embed="rId4"/>
          <a:stretch>
            <a:fillRect/>
          </a:stretch>
        </p:blipFill>
        <p:spPr>
          <a:xfrm>
            <a:off x="7679766" y="860197"/>
            <a:ext cx="3712869" cy="2088488"/>
          </a:xfrm>
          <a:prstGeom prst="rect">
            <a:avLst/>
          </a:prstGeom>
        </p:spPr>
      </p:pic>
      <p:pic>
        <p:nvPicPr>
          <p:cNvPr id="4" name="Imagen 7" descr="Diagrama, Texto&#10;&#10;Descripción generada automáticamente">
            <a:extLst>
              <a:ext uri="{FF2B5EF4-FFF2-40B4-BE49-F238E27FC236}">
                <a16:creationId xmlns:a16="http://schemas.microsoft.com/office/drawing/2014/main" id="{B9CFCE0B-F587-4EFB-9D16-F06B5DF10C5C}"/>
              </a:ext>
            </a:extLst>
          </p:cNvPr>
          <p:cNvPicPr>
            <a:picLocks noChangeAspect="1"/>
          </p:cNvPicPr>
          <p:nvPr/>
        </p:nvPicPr>
        <p:blipFill rotWithShape="1">
          <a:blip r:embed="rId5"/>
          <a:srcRect t="13184" r="-195" b="16927"/>
          <a:stretch/>
        </p:blipFill>
        <p:spPr>
          <a:xfrm>
            <a:off x="7665410" y="3526267"/>
            <a:ext cx="3712869" cy="1942377"/>
          </a:xfrm>
          <a:prstGeom prst="rect">
            <a:avLst/>
          </a:prstGeom>
        </p:spPr>
      </p:pic>
      <p:sp>
        <p:nvSpPr>
          <p:cNvPr id="73" name="Rectangle 7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FE4A36E4-C361-4DD7-BEB6-7A96E6911F7D}"/>
              </a:ext>
            </a:extLst>
          </p:cNvPr>
          <p:cNvSpPr txBox="1"/>
          <p:nvPr/>
        </p:nvSpPr>
        <p:spPr>
          <a:xfrm>
            <a:off x="9949263" y="6307501"/>
            <a:ext cx="1813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s-ES" sz="2800" i="1" dirty="0">
                <a:solidFill>
                  <a:srgbClr val="002060"/>
                </a:solidFill>
                <a:latin typeface="Rockwell"/>
              </a:rPr>
              <a:t>@jorca11</a:t>
            </a:r>
          </a:p>
        </p:txBody>
      </p:sp>
    </p:spTree>
    <p:extLst>
      <p:ext uri="{BB962C8B-B14F-4D97-AF65-F5344CB8AC3E}">
        <p14:creationId xmlns:p14="http://schemas.microsoft.com/office/powerpoint/2010/main" val="6703041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0</TotalTime>
  <Words>0</Words>
  <Application>Microsoft Office PowerPoint</Application>
  <PresentationFormat>Panorámica</PresentationFormat>
  <Paragraphs>0</Paragraphs>
  <Slides>50</Slides>
  <Notes>43</Notes>
  <HiddenSlides>0</HiddenSlides>
  <MMClips>0</MMClips>
  <ScaleCrop>false</ScaleCrop>
  <HeadingPairs>
    <vt:vector size="4" baseType="variant">
      <vt:variant>
        <vt:lpstr>Tema</vt:lpstr>
      </vt:variant>
      <vt:variant>
        <vt:i4>2</vt:i4>
      </vt:variant>
      <vt:variant>
        <vt:lpstr>Títulos de diapositiva</vt:lpstr>
      </vt:variant>
      <vt:variant>
        <vt:i4>50</vt:i4>
      </vt:variant>
    </vt:vector>
  </HeadingPairs>
  <TitlesOfParts>
    <vt:vector size="52" baseType="lpstr">
      <vt:lpstr>Circuit</vt:lpstr>
      <vt:lpstr>Office Theme</vt:lpstr>
      <vt:lpstr> TEMA 1 DEFINICIÓN Y CLASIFICACIÓN DE LENGUAJE DE MARCAS</vt:lpstr>
      <vt:lpstr>CONTENIDOS – TEMA 1</vt:lpstr>
      <vt:lpstr>OBJETIVOS DE APRENDIZAJE</vt:lpstr>
      <vt:lpstr>INTRODUCCIÓN</vt:lpstr>
      <vt:lpstr>SISTEMA INFORMÁTICO</vt:lpstr>
      <vt:lpstr>SISTEMA DE INFORMACIÓN</vt:lpstr>
      <vt:lpstr>Datos</vt:lpstr>
      <vt:lpstr>INFORMACIÓN</vt:lpstr>
      <vt:lpstr>CARACTERÍSTICAS DE LOS DATOS</vt:lpstr>
      <vt:lpstr>METADATOS</vt:lpstr>
      <vt:lpstr>METADATOS</vt:lpstr>
      <vt:lpstr>ESTÁNDARES DE METADATOS</vt:lpstr>
      <vt:lpstr>ESTÁNDARES DE METADATOS</vt:lpstr>
      <vt:lpstr>METADATOS (legislación)</vt:lpstr>
      <vt:lpstr>METADATOS BÁSICOS DE UN LIBRO (EJEMPLO)</vt:lpstr>
      <vt:lpstr>PRÁCTICA 1</vt:lpstr>
      <vt:lpstr>DATOS ESTRUCTURADOS</vt:lpstr>
      <vt:lpstr>PROBLEMAS CON LOS DATOS</vt:lpstr>
      <vt:lpstr>CÓDIGOS DE CARACTERES</vt:lpstr>
      <vt:lpstr>ASCII</vt:lpstr>
      <vt:lpstr>UNICODE</vt:lpstr>
      <vt:lpstr>PROBLEMAS  DEL USO DE CÓDIGOS EN FICHEROS TEXTO</vt:lpstr>
      <vt:lpstr>SOLUCIONES PARA INTERCAMBIO DE DATOS</vt:lpstr>
      <vt:lpstr>PRÁCTICA 2</vt:lpstr>
      <vt:lpstr>RECONOCIMIENTO DE LAS CARACTERÍSTICAS DE LENGUAJE DE MARCAS</vt:lpstr>
      <vt:lpstr>LENGUAJES DE MARCAS </vt:lpstr>
      <vt:lpstr>Presentación de PowerPoint</vt:lpstr>
      <vt:lpstr>Definición</vt:lpstr>
      <vt:lpstr>Ejemplo de lenguaje marcado</vt:lpstr>
      <vt:lpstr>CARACTERÍSTICAS DE LENGUAJE DE MARCAS</vt:lpstr>
      <vt:lpstr>TIPOS DE MARCADOS</vt:lpstr>
      <vt:lpstr>EJEMPLOS DE LENGUAJES DE MARCAS</vt:lpstr>
      <vt:lpstr>ETIQUETAS, ELEMENTOS Y ATRIBUTOS</vt:lpstr>
      <vt:lpstr>ETIQUETAS</vt:lpstr>
      <vt:lpstr>Fichero aules.xml del centro</vt:lpstr>
      <vt:lpstr>ELEMENTOS</vt:lpstr>
      <vt:lpstr>RESUMEN</vt:lpstr>
      <vt:lpstr>ORGANIZACIONES DESARROLLADORAS (HISTORIA)</vt:lpstr>
      <vt:lpstr>ORGANISMOS INTERNACIONALES</vt:lpstr>
      <vt:lpstr>UN POCO DE  HISTORIA</vt:lpstr>
      <vt:lpstr>PRÁCTICA 3</vt:lpstr>
      <vt:lpstr>UTILIZACIÓN EN ENTORNOS WEB</vt:lpstr>
      <vt:lpstr>DEL HTML AL XHTML</vt:lpstr>
      <vt:lpstr>HTML VS XML</vt:lpstr>
      <vt:lpstr>Presentación de PowerPoint</vt:lpstr>
      <vt:lpstr>XHTML</vt:lpstr>
      <vt:lpstr>HERRAMIENTAS</vt:lpstr>
      <vt:lpstr>ORIENTACIONES</vt:lpstr>
      <vt:lpstr>EDITORES</vt:lpstr>
      <vt:lpstr>ejercicios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1780</cp:revision>
  <dcterms:created xsi:type="dcterms:W3CDTF">2021-07-17T21:24:54Z</dcterms:created>
  <dcterms:modified xsi:type="dcterms:W3CDTF">2021-07-22T19:36:38Z</dcterms:modified>
</cp:coreProperties>
</file>